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5" r:id="rId3"/>
    <p:sldId id="303" r:id="rId4"/>
    <p:sldId id="333" r:id="rId5"/>
    <p:sldId id="277" r:id="rId6"/>
    <p:sldId id="299" r:id="rId7"/>
    <p:sldId id="298" r:id="rId8"/>
    <p:sldId id="317" r:id="rId9"/>
    <p:sldId id="300" r:id="rId10"/>
    <p:sldId id="318" r:id="rId11"/>
    <p:sldId id="304" r:id="rId12"/>
    <p:sldId id="319" r:id="rId13"/>
    <p:sldId id="296" r:id="rId14"/>
    <p:sldId id="308" r:id="rId15"/>
    <p:sldId id="321" r:id="rId16"/>
    <p:sldId id="320" r:id="rId17"/>
    <p:sldId id="322" r:id="rId18"/>
    <p:sldId id="334" r:id="rId19"/>
    <p:sldId id="323" r:id="rId20"/>
    <p:sldId id="337" r:id="rId21"/>
    <p:sldId id="338" r:id="rId22"/>
    <p:sldId id="339" r:id="rId23"/>
    <p:sldId id="342" r:id="rId24"/>
    <p:sldId id="340" r:id="rId25"/>
    <p:sldId id="343" r:id="rId26"/>
    <p:sldId id="341" r:id="rId27"/>
    <p:sldId id="324" r:id="rId28"/>
    <p:sldId id="307" r:id="rId29"/>
    <p:sldId id="274" r:id="rId30"/>
    <p:sldId id="310" r:id="rId31"/>
    <p:sldId id="311" r:id="rId32"/>
    <p:sldId id="326" r:id="rId33"/>
    <p:sldId id="313" r:id="rId34"/>
    <p:sldId id="332" r:id="rId35"/>
    <p:sldId id="302" r:id="rId36"/>
    <p:sldId id="312" r:id="rId37"/>
    <p:sldId id="314" r:id="rId38"/>
    <p:sldId id="309" r:id="rId39"/>
    <p:sldId id="315" r:id="rId40"/>
    <p:sldId id="327" r:id="rId41"/>
    <p:sldId id="328" r:id="rId42"/>
    <p:sldId id="329" r:id="rId43"/>
    <p:sldId id="335" r:id="rId44"/>
    <p:sldId id="301" r:id="rId45"/>
    <p:sldId id="316" r:id="rId46"/>
    <p:sldId id="331" r:id="rId47"/>
    <p:sldId id="330" r:id="rId48"/>
    <p:sldId id="281" r:id="rId49"/>
    <p:sldId id="279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2C8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24EB6-1623-4B13-8BAE-D8F2032AAFCD}" v="3" dt="2022-12-09T13:05:35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Baroni" userId="786fa7c5e56bab1b" providerId="LiveId" clId="{EAE24EB6-1623-4B13-8BAE-D8F2032AAFCD}"/>
    <pc:docChg chg="undo custSel modSld">
      <pc:chgData name="Roberto Baroni" userId="786fa7c5e56bab1b" providerId="LiveId" clId="{EAE24EB6-1623-4B13-8BAE-D8F2032AAFCD}" dt="2022-12-09T13:05:25.400" v="23" actId="20577"/>
      <pc:docMkLst>
        <pc:docMk/>
      </pc:docMkLst>
      <pc:sldChg chg="modSp mod">
        <pc:chgData name="Roberto Baroni" userId="786fa7c5e56bab1b" providerId="LiveId" clId="{EAE24EB6-1623-4B13-8BAE-D8F2032AAFCD}" dt="2022-12-09T13:03:51.573" v="1" actId="1076"/>
        <pc:sldMkLst>
          <pc:docMk/>
          <pc:sldMk cId="2770713022" sldId="256"/>
        </pc:sldMkLst>
        <pc:spChg chg="mod">
          <ac:chgData name="Roberto Baroni" userId="786fa7c5e56bab1b" providerId="LiveId" clId="{EAE24EB6-1623-4B13-8BAE-D8F2032AAFCD}" dt="2022-12-09T13:03:51.573" v="1" actId="1076"/>
          <ac:spMkLst>
            <pc:docMk/>
            <pc:sldMk cId="2770713022" sldId="256"/>
            <ac:spMk id="6" creationId="{32C4DAD5-E265-9CDC-4E4C-C71CF8DFF595}"/>
          </ac:spMkLst>
        </pc:spChg>
      </pc:sldChg>
      <pc:sldChg chg="modSp mod">
        <pc:chgData name="Roberto Baroni" userId="786fa7c5e56bab1b" providerId="LiveId" clId="{EAE24EB6-1623-4B13-8BAE-D8F2032AAFCD}" dt="2022-12-09T13:05:25.400" v="23" actId="20577"/>
        <pc:sldMkLst>
          <pc:docMk/>
          <pc:sldMk cId="837340708" sldId="281"/>
        </pc:sldMkLst>
        <pc:spChg chg="mod">
          <ac:chgData name="Roberto Baroni" userId="786fa7c5e56bab1b" providerId="LiveId" clId="{EAE24EB6-1623-4B13-8BAE-D8F2032AAFCD}" dt="2022-12-09T13:05:25.400" v="23" actId="20577"/>
          <ac:spMkLst>
            <pc:docMk/>
            <pc:sldMk cId="837340708" sldId="281"/>
            <ac:spMk id="16" creationId="{4CC05DE7-5FF2-BBB4-FAB7-BA3E0EA9864B}"/>
          </ac:spMkLst>
        </pc:spChg>
      </pc:sldChg>
    </pc:docChg>
  </pc:docChgLst>
  <pc:docChgLst>
    <pc:chgData name="Roberto Baroni" userId="786fa7c5e56bab1b" providerId="LiveId" clId="{F671C4C9-89CB-4FB4-9766-F7A3B37E7C0C}"/>
    <pc:docChg chg="undo custSel addSld modSld sldOrd">
      <pc:chgData name="Roberto Baroni" userId="786fa7c5e56bab1b" providerId="LiveId" clId="{F671C4C9-89CB-4FB4-9766-F7A3B37E7C0C}" dt="2022-11-01T14:29:54.490" v="1418" actId="1076"/>
      <pc:docMkLst>
        <pc:docMk/>
      </pc:docMkLst>
      <pc:sldChg chg="modSp mod">
        <pc:chgData name="Roberto Baroni" userId="786fa7c5e56bab1b" providerId="LiveId" clId="{F671C4C9-89CB-4FB4-9766-F7A3B37E7C0C}" dt="2022-10-31T11:26:37.458" v="8" actId="20577"/>
        <pc:sldMkLst>
          <pc:docMk/>
          <pc:sldMk cId="2770713022" sldId="256"/>
        </pc:sldMkLst>
        <pc:spChg chg="mod">
          <ac:chgData name="Roberto Baroni" userId="786fa7c5e56bab1b" providerId="LiveId" clId="{F671C4C9-89CB-4FB4-9766-F7A3B37E7C0C}" dt="2022-10-31T11:26:37.458" v="8" actId="20577"/>
          <ac:spMkLst>
            <pc:docMk/>
            <pc:sldMk cId="2770713022" sldId="256"/>
            <ac:spMk id="14" creationId="{95FFDE0E-B87B-AC18-8F01-023282DFCEDE}"/>
          </ac:spMkLst>
        </pc:spChg>
      </pc:sldChg>
      <pc:sldChg chg="modSp mod">
        <pc:chgData name="Roberto Baroni" userId="786fa7c5e56bab1b" providerId="LiveId" clId="{F671C4C9-89CB-4FB4-9766-F7A3B37E7C0C}" dt="2022-10-31T12:49:06.091" v="427" actId="113"/>
        <pc:sldMkLst>
          <pc:docMk/>
          <pc:sldMk cId="2686094227" sldId="271"/>
        </pc:sldMkLst>
        <pc:spChg chg="mod">
          <ac:chgData name="Roberto Baroni" userId="786fa7c5e56bab1b" providerId="LiveId" clId="{F671C4C9-89CB-4FB4-9766-F7A3B37E7C0C}" dt="2022-10-31T12:49:06.091" v="427" actId="113"/>
          <ac:spMkLst>
            <pc:docMk/>
            <pc:sldMk cId="2686094227" sldId="271"/>
            <ac:spMk id="10" creationId="{543E347F-F720-C725-3AD9-4C7FB6080CF2}"/>
          </ac:spMkLst>
        </pc:spChg>
      </pc:sldChg>
      <pc:sldChg chg="modTransition">
        <pc:chgData name="Roberto Baroni" userId="786fa7c5e56bab1b" providerId="LiveId" clId="{F671C4C9-89CB-4FB4-9766-F7A3B37E7C0C}" dt="2022-10-31T12:14:35.951" v="241"/>
        <pc:sldMkLst>
          <pc:docMk/>
          <pc:sldMk cId="2977029073" sldId="280"/>
        </pc:sldMkLst>
      </pc:sldChg>
      <pc:sldChg chg="addSp delSp modSp mod ord">
        <pc:chgData name="Roberto Baroni" userId="786fa7c5e56bab1b" providerId="LiveId" clId="{F671C4C9-89CB-4FB4-9766-F7A3B37E7C0C}" dt="2022-11-01T11:14:26.733" v="1052" actId="20577"/>
        <pc:sldMkLst>
          <pc:docMk/>
          <pc:sldMk cId="837340708" sldId="281"/>
        </pc:sldMkLst>
        <pc:spChg chg="mod">
          <ac:chgData name="Roberto Baroni" userId="786fa7c5e56bab1b" providerId="LiveId" clId="{F671C4C9-89CB-4FB4-9766-F7A3B37E7C0C}" dt="2022-11-01T11:14:22.983" v="1050" actId="20577"/>
          <ac:spMkLst>
            <pc:docMk/>
            <pc:sldMk cId="837340708" sldId="281"/>
            <ac:spMk id="15" creationId="{7C377DB9-B88A-C7F2-B9BC-05E0EF6CB72A}"/>
          </ac:spMkLst>
        </pc:spChg>
        <pc:spChg chg="mod">
          <ac:chgData name="Roberto Baroni" userId="786fa7c5e56bab1b" providerId="LiveId" clId="{F671C4C9-89CB-4FB4-9766-F7A3B37E7C0C}" dt="2022-11-01T11:14:26.733" v="1052" actId="20577"/>
          <ac:spMkLst>
            <pc:docMk/>
            <pc:sldMk cId="837340708" sldId="281"/>
            <ac:spMk id="16" creationId="{4CC05DE7-5FF2-BBB4-FAB7-BA3E0EA9864B}"/>
          </ac:spMkLst>
        </pc:spChg>
        <pc:spChg chg="mod">
          <ac:chgData name="Roberto Baroni" userId="786fa7c5e56bab1b" providerId="LiveId" clId="{F671C4C9-89CB-4FB4-9766-F7A3B37E7C0C}" dt="2022-11-01T11:14:24.977" v="1051" actId="20577"/>
          <ac:spMkLst>
            <pc:docMk/>
            <pc:sldMk cId="837340708" sldId="281"/>
            <ac:spMk id="17" creationId="{B54FA18D-7F8C-F9CC-2547-FED19E288993}"/>
          </ac:spMkLst>
        </pc:spChg>
        <pc:picChg chg="del">
          <ac:chgData name="Roberto Baroni" userId="786fa7c5e56bab1b" providerId="LiveId" clId="{F671C4C9-89CB-4FB4-9766-F7A3B37E7C0C}" dt="2022-11-01T11:13:52.238" v="1039" actId="478"/>
          <ac:picMkLst>
            <pc:docMk/>
            <pc:sldMk cId="837340708" sldId="281"/>
            <ac:picMk id="10" creationId="{CF78DD74-1B85-FD7C-5C7C-C74D9078AD65}"/>
          </ac:picMkLst>
        </pc:picChg>
        <pc:picChg chg="add mod">
          <ac:chgData name="Roberto Baroni" userId="786fa7c5e56bab1b" providerId="LiveId" clId="{F671C4C9-89CB-4FB4-9766-F7A3B37E7C0C}" dt="2022-11-01T11:14:06.567" v="1043" actId="1076"/>
          <ac:picMkLst>
            <pc:docMk/>
            <pc:sldMk cId="837340708" sldId="281"/>
            <ac:picMk id="1026" creationId="{2271D116-ABA3-415E-8484-F3435720D8CF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4:37.943" v="242"/>
        <pc:sldMkLst>
          <pc:docMk/>
          <pc:sldMk cId="3680626053" sldId="282"/>
        </pc:sldMkLst>
        <pc:spChg chg="del">
          <ac:chgData name="Roberto Baroni" userId="786fa7c5e56bab1b" providerId="LiveId" clId="{F671C4C9-89CB-4FB4-9766-F7A3B37E7C0C}" dt="2022-10-31T11:56:49.423" v="10" actId="478"/>
          <ac:spMkLst>
            <pc:docMk/>
            <pc:sldMk cId="3680626053" sldId="282"/>
            <ac:spMk id="2" creationId="{0F970AB4-426A-4AAC-9917-E2BA09BD213D}"/>
          </ac:spMkLst>
        </pc:spChg>
        <pc:spChg chg="del">
          <ac:chgData name="Roberto Baroni" userId="786fa7c5e56bab1b" providerId="LiveId" clId="{F671C4C9-89CB-4FB4-9766-F7A3B37E7C0C}" dt="2022-10-31T11:56:50.466" v="11" actId="478"/>
          <ac:spMkLst>
            <pc:docMk/>
            <pc:sldMk cId="3680626053" sldId="282"/>
            <ac:spMk id="3" creationId="{02D905B8-2E17-472D-87EF-61557E28231D}"/>
          </ac:spMkLst>
        </pc:spChg>
        <pc:spChg chg="add mod">
          <ac:chgData name="Roberto Baroni" userId="786fa7c5e56bab1b" providerId="LiveId" clId="{F671C4C9-89CB-4FB4-9766-F7A3B37E7C0C}" dt="2022-10-31T11:57:27.423" v="42" actId="20577"/>
          <ac:spMkLst>
            <pc:docMk/>
            <pc:sldMk cId="3680626053" sldId="282"/>
            <ac:spMk id="4" creationId="{D59FB2F8-4E10-4CEE-AA34-709CD2E5B3FD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5" creationId="{778CB042-8890-40C5-B318-A01B90C48711}"/>
          </ac:spMkLst>
        </pc:spChg>
        <pc:spChg chg="add mod">
          <ac:chgData name="Roberto Baroni" userId="786fa7c5e56bab1b" providerId="LiveId" clId="{F671C4C9-89CB-4FB4-9766-F7A3B37E7C0C}" dt="2022-10-31T11:56:51.576" v="12"/>
          <ac:spMkLst>
            <pc:docMk/>
            <pc:sldMk cId="3680626053" sldId="282"/>
            <ac:spMk id="6" creationId="{4EBCB82B-DB38-4E77-A09D-9EF273CB3A3B}"/>
          </ac:spMkLst>
        </pc:spChg>
        <pc:spChg chg="add del mod">
          <ac:chgData name="Roberto Baroni" userId="786fa7c5e56bab1b" providerId="LiveId" clId="{F671C4C9-89CB-4FB4-9766-F7A3B37E7C0C}" dt="2022-10-31T12:01:09.505" v="104" actId="1076"/>
          <ac:spMkLst>
            <pc:docMk/>
            <pc:sldMk cId="3680626053" sldId="282"/>
            <ac:spMk id="7" creationId="{C176FE4A-EEF7-41B3-9AEE-81049299BECD}"/>
          </ac:spMkLst>
        </pc:spChg>
        <pc:spChg chg="add del mod">
          <ac:chgData name="Roberto Baroni" userId="786fa7c5e56bab1b" providerId="LiveId" clId="{F671C4C9-89CB-4FB4-9766-F7A3B37E7C0C}" dt="2022-10-31T12:03:10.648" v="181" actId="14100"/>
          <ac:spMkLst>
            <pc:docMk/>
            <pc:sldMk cId="3680626053" sldId="282"/>
            <ac:spMk id="11" creationId="{5210949E-4F4D-47E2-A88E-A77267309E54}"/>
          </ac:spMkLst>
        </pc:spChg>
        <pc:picChg chg="add del mod">
          <ac:chgData name="Roberto Baroni" userId="786fa7c5e56bab1b" providerId="LiveId" clId="{F671C4C9-89CB-4FB4-9766-F7A3B37E7C0C}" dt="2022-10-31T11:57:56.291" v="47" actId="478"/>
          <ac:picMkLst>
            <pc:docMk/>
            <pc:sldMk cId="3680626053" sldId="282"/>
            <ac:picMk id="8" creationId="{FB2E307F-BAF9-4D9E-8F50-DD3F26B69F45}"/>
          </ac:picMkLst>
        </pc:picChg>
        <pc:picChg chg="add mod">
          <ac:chgData name="Roberto Baroni" userId="786fa7c5e56bab1b" providerId="LiveId" clId="{F671C4C9-89CB-4FB4-9766-F7A3B37E7C0C}" dt="2022-10-31T12:01:06.491" v="103" actId="1076"/>
          <ac:picMkLst>
            <pc:docMk/>
            <pc:sldMk cId="3680626053" sldId="282"/>
            <ac:picMk id="10" creationId="{DFC17FA4-11D2-4E8F-96C6-75540643449D}"/>
          </ac:picMkLst>
        </pc:picChg>
        <pc:picChg chg="add mod">
          <ac:chgData name="Roberto Baroni" userId="786fa7c5e56bab1b" providerId="LiveId" clId="{F671C4C9-89CB-4FB4-9766-F7A3B37E7C0C}" dt="2022-10-31T12:02:45.086" v="155" actId="14100"/>
          <ac:picMkLst>
            <pc:docMk/>
            <pc:sldMk cId="3680626053" sldId="282"/>
            <ac:picMk id="13" creationId="{41505FF9-3FCC-41C9-B698-DA092C28B011}"/>
          </ac:picMkLst>
        </pc:picChg>
        <pc:picChg chg="add del mod">
          <ac:chgData name="Roberto Baroni" userId="786fa7c5e56bab1b" providerId="LiveId" clId="{F671C4C9-89CB-4FB4-9766-F7A3B37E7C0C}" dt="2022-10-31T12:03:43.418" v="188" actId="478"/>
          <ac:picMkLst>
            <pc:docMk/>
            <pc:sldMk cId="3680626053" sldId="282"/>
            <ac:picMk id="15" creationId="{64AA4F15-8B68-4728-9AA6-00A3EA83ACD5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09.322" v="515" actId="20577"/>
        <pc:sldMkLst>
          <pc:docMk/>
          <pc:sldMk cId="3647124292" sldId="283"/>
        </pc:sldMkLst>
        <pc:spChg chg="del">
          <ac:chgData name="Roberto Baroni" userId="786fa7c5e56bab1b" providerId="LiveId" clId="{F671C4C9-89CB-4FB4-9766-F7A3B37E7C0C}" dt="2022-10-31T12:03:59.558" v="191" actId="478"/>
          <ac:spMkLst>
            <pc:docMk/>
            <pc:sldMk cId="3647124292" sldId="283"/>
            <ac:spMk id="2" creationId="{EC30AE2E-DB31-4435-801E-7ACA5D760FDF}"/>
          </ac:spMkLst>
        </pc:spChg>
        <pc:spChg chg="del">
          <ac:chgData name="Roberto Baroni" userId="786fa7c5e56bab1b" providerId="LiveId" clId="{F671C4C9-89CB-4FB4-9766-F7A3B37E7C0C}" dt="2022-10-31T12:03:57.892" v="190" actId="478"/>
          <ac:spMkLst>
            <pc:docMk/>
            <pc:sldMk cId="3647124292" sldId="283"/>
            <ac:spMk id="3" creationId="{E4F25BB9-E914-4F92-9826-E9E2E1409E16}"/>
          </ac:spMkLst>
        </pc:spChg>
        <pc:spChg chg="add mod">
          <ac:chgData name="Roberto Baroni" userId="786fa7c5e56bab1b" providerId="LiveId" clId="{F671C4C9-89CB-4FB4-9766-F7A3B37E7C0C}" dt="2022-10-31T12:53:09.322" v="515" actId="20577"/>
          <ac:spMkLst>
            <pc:docMk/>
            <pc:sldMk cId="3647124292" sldId="283"/>
            <ac:spMk id="4" creationId="{E859C489-A792-4B8A-AFB7-3363658210FF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5" creationId="{EE4B0630-6E84-4DC8-9F0E-9CDD5720EF4B}"/>
          </ac:spMkLst>
        </pc:spChg>
        <pc:spChg chg="add mod">
          <ac:chgData name="Roberto Baroni" userId="786fa7c5e56bab1b" providerId="LiveId" clId="{F671C4C9-89CB-4FB4-9766-F7A3B37E7C0C}" dt="2022-10-31T12:04:08.627" v="192"/>
          <ac:spMkLst>
            <pc:docMk/>
            <pc:sldMk cId="3647124292" sldId="283"/>
            <ac:spMk id="6" creationId="{6FA17ABE-69F8-4DD6-9A96-27C9B61CA6A3}"/>
          </ac:spMkLst>
        </pc:spChg>
        <pc:spChg chg="add del mod">
          <ac:chgData name="Roberto Baroni" userId="786fa7c5e56bab1b" providerId="LiveId" clId="{F671C4C9-89CB-4FB4-9766-F7A3B37E7C0C}" dt="2022-10-31T12:04:20.978" v="196" actId="478"/>
          <ac:spMkLst>
            <pc:docMk/>
            <pc:sldMk cId="3647124292" sldId="283"/>
            <ac:spMk id="7" creationId="{2BDA3CD4-984F-4A6B-B96C-96FED8B07631}"/>
          </ac:spMkLst>
        </pc:spChg>
        <pc:picChg chg="add del mod">
          <ac:chgData name="Roberto Baroni" userId="786fa7c5e56bab1b" providerId="LiveId" clId="{F671C4C9-89CB-4FB4-9766-F7A3B37E7C0C}" dt="2022-10-31T12:11:42.954" v="204" actId="478"/>
          <ac:picMkLst>
            <pc:docMk/>
            <pc:sldMk cId="3647124292" sldId="283"/>
            <ac:picMk id="9" creationId="{D7A8B644-CCE7-474A-9346-235139913A2C}"/>
          </ac:picMkLst>
        </pc:picChg>
        <pc:picChg chg="add mod">
          <ac:chgData name="Roberto Baroni" userId="786fa7c5e56bab1b" providerId="LiveId" clId="{F671C4C9-89CB-4FB4-9766-F7A3B37E7C0C}" dt="2022-10-31T12:11:58.422" v="220" actId="1035"/>
          <ac:picMkLst>
            <pc:docMk/>
            <pc:sldMk cId="3647124292" sldId="283"/>
            <ac:picMk id="11" creationId="{98003722-098C-402F-A151-41A96CBD62EA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18:44.918" v="254" actId="1076"/>
        <pc:sldMkLst>
          <pc:docMk/>
          <pc:sldMk cId="1540179172" sldId="284"/>
        </pc:sldMkLst>
        <pc:spChg chg="del">
          <ac:chgData name="Roberto Baroni" userId="786fa7c5e56bab1b" providerId="LiveId" clId="{F671C4C9-89CB-4FB4-9766-F7A3B37E7C0C}" dt="2022-10-31T12:13:44.974" v="222" actId="478"/>
          <ac:spMkLst>
            <pc:docMk/>
            <pc:sldMk cId="1540179172" sldId="284"/>
            <ac:spMk id="2" creationId="{E15804EF-19A1-43E4-8CA9-08B14F1CE0C4}"/>
          </ac:spMkLst>
        </pc:spChg>
        <pc:spChg chg="del">
          <ac:chgData name="Roberto Baroni" userId="786fa7c5e56bab1b" providerId="LiveId" clId="{F671C4C9-89CB-4FB4-9766-F7A3B37E7C0C}" dt="2022-10-31T12:13:47.327" v="223" actId="478"/>
          <ac:spMkLst>
            <pc:docMk/>
            <pc:sldMk cId="1540179172" sldId="284"/>
            <ac:spMk id="3" creationId="{51056C70-0A65-4EB6-9C83-C2248841C711}"/>
          </ac:spMkLst>
        </pc:spChg>
        <pc:spChg chg="add mod">
          <ac:chgData name="Roberto Baroni" userId="786fa7c5e56bab1b" providerId="LiveId" clId="{F671C4C9-89CB-4FB4-9766-F7A3B37E7C0C}" dt="2022-10-31T12:14:00.541" v="234" actId="20577"/>
          <ac:spMkLst>
            <pc:docMk/>
            <pc:sldMk cId="1540179172" sldId="284"/>
            <ac:spMk id="4" creationId="{86065769-4FA7-47A0-AD4C-F4B7752083D5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5" creationId="{FBBCF996-2FA7-4A51-AF91-F7F4226F7EFB}"/>
          </ac:spMkLst>
        </pc:spChg>
        <pc:spChg chg="add mod">
          <ac:chgData name="Roberto Baroni" userId="786fa7c5e56bab1b" providerId="LiveId" clId="{F671C4C9-89CB-4FB4-9766-F7A3B37E7C0C}" dt="2022-10-31T12:13:54.092" v="224"/>
          <ac:spMkLst>
            <pc:docMk/>
            <pc:sldMk cId="1540179172" sldId="284"/>
            <ac:spMk id="6" creationId="{712E208A-0905-434C-8B46-D074A29D4482}"/>
          </ac:spMkLst>
        </pc:spChg>
        <pc:picChg chg="add del mod">
          <ac:chgData name="Roberto Baroni" userId="786fa7c5e56bab1b" providerId="LiveId" clId="{F671C4C9-89CB-4FB4-9766-F7A3B37E7C0C}" dt="2022-10-31T12:16:13.130" v="245" actId="478"/>
          <ac:picMkLst>
            <pc:docMk/>
            <pc:sldMk cId="1540179172" sldId="284"/>
            <ac:picMk id="8" creationId="{55DDD8F2-7D67-4F22-81C6-BD5227999A12}"/>
          </ac:picMkLst>
        </pc:picChg>
        <pc:picChg chg="add mod">
          <ac:chgData name="Roberto Baroni" userId="786fa7c5e56bab1b" providerId="LiveId" clId="{F671C4C9-89CB-4FB4-9766-F7A3B37E7C0C}" dt="2022-10-31T12:18:44.918" v="254" actId="1076"/>
          <ac:picMkLst>
            <pc:docMk/>
            <pc:sldMk cId="1540179172" sldId="284"/>
            <ac:picMk id="10" creationId="{748C4B5D-8F3F-4D4F-98ED-EF904DFE8C34}"/>
          </ac:picMkLst>
        </pc:picChg>
      </pc:sldChg>
      <pc:sldChg chg="addSp delSp modSp new mod modTransition delAnim modAnim">
        <pc:chgData name="Roberto Baroni" userId="786fa7c5e56bab1b" providerId="LiveId" clId="{F671C4C9-89CB-4FB4-9766-F7A3B37E7C0C}" dt="2022-11-01T14:12:10.447" v="1353"/>
        <pc:sldMkLst>
          <pc:docMk/>
          <pc:sldMk cId="2113568026" sldId="285"/>
        </pc:sldMkLst>
        <pc:spChg chg="del">
          <ac:chgData name="Roberto Baroni" userId="786fa7c5e56bab1b" providerId="LiveId" clId="{F671C4C9-89CB-4FB4-9766-F7A3B37E7C0C}" dt="2022-10-31T12:18:58.319" v="256" actId="478"/>
          <ac:spMkLst>
            <pc:docMk/>
            <pc:sldMk cId="2113568026" sldId="285"/>
            <ac:spMk id="2" creationId="{59404B9E-B07A-46D9-B355-F681ABE42056}"/>
          </ac:spMkLst>
        </pc:spChg>
        <pc:spChg chg="del">
          <ac:chgData name="Roberto Baroni" userId="786fa7c5e56bab1b" providerId="LiveId" clId="{F671C4C9-89CB-4FB4-9766-F7A3B37E7C0C}" dt="2022-10-31T12:18:59.387" v="257" actId="478"/>
          <ac:spMkLst>
            <pc:docMk/>
            <pc:sldMk cId="2113568026" sldId="285"/>
            <ac:spMk id="3" creationId="{AF0A0D98-7163-4FEA-8E31-DF9F4616EDB7}"/>
          </ac:spMkLst>
        </pc:spChg>
        <pc:spChg chg="add mod">
          <ac:chgData name="Roberto Baroni" userId="786fa7c5e56bab1b" providerId="LiveId" clId="{F671C4C9-89CB-4FB4-9766-F7A3B37E7C0C}" dt="2022-10-31T12:19:03.845" v="266" actId="20577"/>
          <ac:spMkLst>
            <pc:docMk/>
            <pc:sldMk cId="2113568026" sldId="285"/>
            <ac:spMk id="4" creationId="{0F6E3D93-971C-4499-8B14-A583C7D8EB5E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5" creationId="{2F78C80F-BBD4-4424-B943-856C368B73C7}"/>
          </ac:spMkLst>
        </pc:spChg>
        <pc:spChg chg="add mod">
          <ac:chgData name="Roberto Baroni" userId="786fa7c5e56bab1b" providerId="LiveId" clId="{F671C4C9-89CB-4FB4-9766-F7A3B37E7C0C}" dt="2022-10-31T12:19:00.373" v="258"/>
          <ac:spMkLst>
            <pc:docMk/>
            <pc:sldMk cId="2113568026" sldId="285"/>
            <ac:spMk id="6" creationId="{FB36E930-C2F4-46EB-A09B-6E3D1D5B070F}"/>
          </ac:spMkLst>
        </pc:spChg>
        <pc:spChg chg="add mod">
          <ac:chgData name="Roberto Baroni" userId="786fa7c5e56bab1b" providerId="LiveId" clId="{F671C4C9-89CB-4FB4-9766-F7A3B37E7C0C}" dt="2022-11-01T14:12:03.179" v="1352" actId="122"/>
          <ac:spMkLst>
            <pc:docMk/>
            <pc:sldMk cId="2113568026" sldId="285"/>
            <ac:spMk id="7" creationId="{82514C65-8C47-416B-8123-0223CFD1734D}"/>
          </ac:spMkLst>
        </pc:spChg>
        <pc:picChg chg="add del mod">
          <ac:chgData name="Roberto Baroni" userId="786fa7c5e56bab1b" providerId="LiveId" clId="{F671C4C9-89CB-4FB4-9766-F7A3B37E7C0C}" dt="2022-11-01T14:11:53.061" v="1349" actId="478"/>
          <ac:picMkLst>
            <pc:docMk/>
            <pc:sldMk cId="2113568026" sldId="285"/>
            <ac:picMk id="3" creationId="{DF6C3A70-0C30-44C2-AFA9-4942997C1EF9}"/>
          </ac:picMkLst>
        </pc:picChg>
        <pc:picChg chg="add mod">
          <ac:chgData name="Roberto Baroni" userId="786fa7c5e56bab1b" providerId="LiveId" clId="{F671C4C9-89CB-4FB4-9766-F7A3B37E7C0C}" dt="2022-11-01T14:06:48.541" v="1264" actId="1076"/>
          <ac:picMkLst>
            <pc:docMk/>
            <pc:sldMk cId="2113568026" sldId="285"/>
            <ac:picMk id="8" creationId="{EE714EB5-D3D1-4B03-94CD-CC997A963BB1}"/>
          </ac:picMkLst>
        </pc:picChg>
      </pc:sldChg>
      <pc:sldChg chg="addSp delSp modSp new mod modTransition modAnim">
        <pc:chgData name="Roberto Baroni" userId="786fa7c5e56bab1b" providerId="LiveId" clId="{F671C4C9-89CB-4FB4-9766-F7A3B37E7C0C}" dt="2022-11-01T11:20:24.087" v="1249"/>
        <pc:sldMkLst>
          <pc:docMk/>
          <pc:sldMk cId="354711801" sldId="286"/>
        </pc:sldMkLst>
        <pc:spChg chg="del">
          <ac:chgData name="Roberto Baroni" userId="786fa7c5e56bab1b" providerId="LiveId" clId="{F671C4C9-89CB-4FB4-9766-F7A3B37E7C0C}" dt="2022-10-31T12:47:06.900" v="277" actId="478"/>
          <ac:spMkLst>
            <pc:docMk/>
            <pc:sldMk cId="354711801" sldId="286"/>
            <ac:spMk id="2" creationId="{73707740-0D71-4821-8FD8-350E407FEA69}"/>
          </ac:spMkLst>
        </pc:spChg>
        <pc:spChg chg="add del mod">
          <ac:chgData name="Roberto Baroni" userId="786fa7c5e56bab1b" providerId="LiveId" clId="{F671C4C9-89CB-4FB4-9766-F7A3B37E7C0C}" dt="2022-11-01T11:14:38.694" v="1053" actId="478"/>
          <ac:spMkLst>
            <pc:docMk/>
            <pc:sldMk cId="354711801" sldId="286"/>
            <ac:spMk id="2" creationId="{F1FCC246-C493-4AA2-A158-4D0B9B6F4786}"/>
          </ac:spMkLst>
        </pc:spChg>
        <pc:spChg chg="del">
          <ac:chgData name="Roberto Baroni" userId="786fa7c5e56bab1b" providerId="LiveId" clId="{F671C4C9-89CB-4FB4-9766-F7A3B37E7C0C}" dt="2022-10-31T12:47:08.403" v="278" actId="478"/>
          <ac:spMkLst>
            <pc:docMk/>
            <pc:sldMk cId="354711801" sldId="286"/>
            <ac:spMk id="3" creationId="{14915BEA-C30F-468D-BEA8-E65C98E5F93E}"/>
          </ac:spMkLst>
        </pc:spChg>
        <pc:spChg chg="add mod">
          <ac:chgData name="Roberto Baroni" userId="786fa7c5e56bab1b" providerId="LiveId" clId="{F671C4C9-89CB-4FB4-9766-F7A3B37E7C0C}" dt="2022-11-01T11:16:29.032" v="1140" actId="1076"/>
          <ac:spMkLst>
            <pc:docMk/>
            <pc:sldMk cId="354711801" sldId="286"/>
            <ac:spMk id="3" creationId="{43BEBB96-7ADD-4A66-A9DD-ED29F4E63A13}"/>
          </ac:spMkLst>
        </pc:spChg>
        <pc:spChg chg="add mod">
          <ac:chgData name="Roberto Baroni" userId="786fa7c5e56bab1b" providerId="LiveId" clId="{F671C4C9-89CB-4FB4-9766-F7A3B37E7C0C}" dt="2022-10-31T12:49:51.875" v="448" actId="20577"/>
          <ac:spMkLst>
            <pc:docMk/>
            <pc:sldMk cId="354711801" sldId="286"/>
            <ac:spMk id="4" creationId="{0B938A90-CDF5-4663-A358-C81071211A5F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5" creationId="{161C0D73-037E-4DC7-B00B-1E0BAFAF76E4}"/>
          </ac:spMkLst>
        </pc:spChg>
        <pc:spChg chg="add mod">
          <ac:chgData name="Roberto Baroni" userId="786fa7c5e56bab1b" providerId="LiveId" clId="{F671C4C9-89CB-4FB4-9766-F7A3B37E7C0C}" dt="2022-10-31T12:47:09.128" v="279"/>
          <ac:spMkLst>
            <pc:docMk/>
            <pc:sldMk cId="354711801" sldId="286"/>
            <ac:spMk id="6" creationId="{4A2CDAA5-B707-4ABE-8C64-BD2C653B3F94}"/>
          </ac:spMkLst>
        </pc:spChg>
        <pc:spChg chg="add mod">
          <ac:chgData name="Roberto Baroni" userId="786fa7c5e56bab1b" providerId="LiveId" clId="{F671C4C9-89CB-4FB4-9766-F7A3B37E7C0C}" dt="2022-10-31T12:48:53.429" v="423" actId="20577"/>
          <ac:spMkLst>
            <pc:docMk/>
            <pc:sldMk cId="354711801" sldId="286"/>
            <ac:spMk id="8" creationId="{CF4A0C02-1F9F-45C5-BFFE-28C7519EEA9E}"/>
          </ac:spMkLst>
        </pc:spChg>
        <pc:spChg chg="add mod">
          <ac:chgData name="Roberto Baroni" userId="786fa7c5e56bab1b" providerId="LiveId" clId="{F671C4C9-89CB-4FB4-9766-F7A3B37E7C0C}" dt="2022-11-01T11:17:54.808" v="1147" actId="14100"/>
          <ac:spMkLst>
            <pc:docMk/>
            <pc:sldMk cId="354711801" sldId="286"/>
            <ac:spMk id="9" creationId="{A83F5C0D-9984-4315-9319-437871B6E32C}"/>
          </ac:spMkLst>
        </pc:spChg>
        <pc:spChg chg="add del mod">
          <ac:chgData name="Roberto Baroni" userId="786fa7c5e56bab1b" providerId="LiveId" clId="{F671C4C9-89CB-4FB4-9766-F7A3B37E7C0C}" dt="2022-11-01T11:17:55.371" v="1149"/>
          <ac:spMkLst>
            <pc:docMk/>
            <pc:sldMk cId="354711801" sldId="286"/>
            <ac:spMk id="10" creationId="{2FD77702-A4BC-487C-AAD5-DCD28DD12FDE}"/>
          </ac:spMkLst>
        </pc:spChg>
        <pc:spChg chg="add mod">
          <ac:chgData name="Roberto Baroni" userId="786fa7c5e56bab1b" providerId="LiveId" clId="{F671C4C9-89CB-4FB4-9766-F7A3B37E7C0C}" dt="2022-11-01T11:20:14.736" v="1248" actId="1076"/>
          <ac:spMkLst>
            <pc:docMk/>
            <pc:sldMk cId="354711801" sldId="286"/>
            <ac:spMk id="11" creationId="{2A6221B3-DA34-4772-B930-ACDB36848491}"/>
          </ac:spMkLst>
        </pc:spChg>
        <pc:spChg chg="add mod">
          <ac:chgData name="Roberto Baroni" userId="786fa7c5e56bab1b" providerId="LiveId" clId="{F671C4C9-89CB-4FB4-9766-F7A3B37E7C0C}" dt="2022-11-01T11:20:00.026" v="1247" actId="207"/>
          <ac:spMkLst>
            <pc:docMk/>
            <pc:sldMk cId="354711801" sldId="286"/>
            <ac:spMk id="12" creationId="{1D56A172-BF95-43D0-99CD-5BAA6CEE56A9}"/>
          </ac:spMkLst>
        </pc:spChg>
        <pc:picChg chg="add mod modCrop">
          <ac:chgData name="Roberto Baroni" userId="786fa7c5e56bab1b" providerId="LiveId" clId="{F671C4C9-89CB-4FB4-9766-F7A3B37E7C0C}" dt="2022-11-01T11:15:09.121" v="1057" actId="1076"/>
          <ac:picMkLst>
            <pc:docMk/>
            <pc:sldMk cId="354711801" sldId="286"/>
            <ac:picMk id="7" creationId="{5CA31912-B559-465E-A7A6-2901C08AD59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2:45.768" v="493"/>
        <pc:sldMkLst>
          <pc:docMk/>
          <pc:sldMk cId="1421381058" sldId="287"/>
        </pc:sldMkLst>
        <pc:spChg chg="del">
          <ac:chgData name="Roberto Baroni" userId="786fa7c5e56bab1b" providerId="LiveId" clId="{F671C4C9-89CB-4FB4-9766-F7A3B37E7C0C}" dt="2022-10-31T12:49:36.705" v="430" actId="478"/>
          <ac:spMkLst>
            <pc:docMk/>
            <pc:sldMk cId="1421381058" sldId="287"/>
            <ac:spMk id="2" creationId="{C8291E0D-A76B-429D-91CD-43959193EDBF}"/>
          </ac:spMkLst>
        </pc:spChg>
        <pc:spChg chg="del">
          <ac:chgData name="Roberto Baroni" userId="786fa7c5e56bab1b" providerId="LiveId" clId="{F671C4C9-89CB-4FB4-9766-F7A3B37E7C0C}" dt="2022-10-31T12:49:39.806" v="432" actId="478"/>
          <ac:spMkLst>
            <pc:docMk/>
            <pc:sldMk cId="1421381058" sldId="287"/>
            <ac:spMk id="3" creationId="{EC91383E-3A32-4AE1-8F90-8F8F0D6F5DAC}"/>
          </ac:spMkLst>
        </pc:spChg>
        <pc:spChg chg="add mod">
          <ac:chgData name="Roberto Baroni" userId="786fa7c5e56bab1b" providerId="LiveId" clId="{F671C4C9-89CB-4FB4-9766-F7A3B37E7C0C}" dt="2022-10-31T12:49:56.702" v="463" actId="20577"/>
          <ac:spMkLst>
            <pc:docMk/>
            <pc:sldMk cId="1421381058" sldId="287"/>
            <ac:spMk id="4" creationId="{44C75095-3BF7-46F1-8CDE-9C66FC1CEC3C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5" creationId="{2D37B3C9-3A71-4D30-94A1-2F238E84935E}"/>
          </ac:spMkLst>
        </pc:spChg>
        <pc:spChg chg="add mod">
          <ac:chgData name="Roberto Baroni" userId="786fa7c5e56bab1b" providerId="LiveId" clId="{F671C4C9-89CB-4FB4-9766-F7A3B37E7C0C}" dt="2022-10-31T12:49:37.648" v="431"/>
          <ac:spMkLst>
            <pc:docMk/>
            <pc:sldMk cId="1421381058" sldId="287"/>
            <ac:spMk id="6" creationId="{AC46AFF6-53B4-497F-8FC1-8B4C1EC67E04}"/>
          </ac:spMkLst>
        </pc:spChg>
        <pc:spChg chg="add mod">
          <ac:chgData name="Roberto Baroni" userId="786fa7c5e56bab1b" providerId="LiveId" clId="{F671C4C9-89CB-4FB4-9766-F7A3B37E7C0C}" dt="2022-10-31T12:50:09.434" v="464"/>
          <ac:spMkLst>
            <pc:docMk/>
            <pc:sldMk cId="1421381058" sldId="287"/>
            <ac:spMk id="7" creationId="{9F9FF59D-B0D6-4AF8-BDFC-8AA50185C1C1}"/>
          </ac:spMkLst>
        </pc:spChg>
        <pc:spChg chg="add mod">
          <ac:chgData name="Roberto Baroni" userId="786fa7c5e56bab1b" providerId="LiveId" clId="{F671C4C9-89CB-4FB4-9766-F7A3B37E7C0C}" dt="2022-10-31T12:50:21.628" v="465"/>
          <ac:spMkLst>
            <pc:docMk/>
            <pc:sldMk cId="1421381058" sldId="287"/>
            <ac:spMk id="8" creationId="{4FDAD579-EA74-480D-BAF1-0D149EAD1D45}"/>
          </ac:spMkLst>
        </pc:spChg>
        <pc:picChg chg="add del mod modCrop">
          <ac:chgData name="Roberto Baroni" userId="786fa7c5e56bab1b" providerId="LiveId" clId="{F671C4C9-89CB-4FB4-9766-F7A3B37E7C0C}" dt="2022-10-31T12:51:01.547" v="473" actId="1076"/>
          <ac:picMkLst>
            <pc:docMk/>
            <pc:sldMk cId="1421381058" sldId="287"/>
            <ac:picMk id="10" creationId="{2E0B47D7-9ECB-4750-8F14-BED674E5E097}"/>
          </ac:picMkLst>
        </pc:picChg>
        <pc:picChg chg="add mod modCrop">
          <ac:chgData name="Roberto Baroni" userId="786fa7c5e56bab1b" providerId="LiveId" clId="{F671C4C9-89CB-4FB4-9766-F7A3B37E7C0C}" dt="2022-10-31T12:51:35.085" v="482" actId="1076"/>
          <ac:picMkLst>
            <pc:docMk/>
            <pc:sldMk cId="1421381058" sldId="287"/>
            <ac:picMk id="12" creationId="{403D5836-27AC-4CD9-A71A-BB9D9358387D}"/>
          </ac:picMkLst>
        </pc:picChg>
        <pc:picChg chg="add mod modCrop">
          <ac:chgData name="Roberto Baroni" userId="786fa7c5e56bab1b" providerId="LiveId" clId="{F671C4C9-89CB-4FB4-9766-F7A3B37E7C0C}" dt="2022-10-31T12:52:13.953" v="488" actId="732"/>
          <ac:picMkLst>
            <pc:docMk/>
            <pc:sldMk cId="1421381058" sldId="287"/>
            <ac:picMk id="14" creationId="{02F0413B-0F5E-4407-9A3C-A7005E725C2B}"/>
          </ac:picMkLst>
        </pc:picChg>
        <pc:picChg chg="add mod modCrop">
          <ac:chgData name="Roberto Baroni" userId="786fa7c5e56bab1b" providerId="LiveId" clId="{F671C4C9-89CB-4FB4-9766-F7A3B37E7C0C}" dt="2022-10-31T12:52:40.634" v="492" actId="1076"/>
          <ac:picMkLst>
            <pc:docMk/>
            <pc:sldMk cId="1421381058" sldId="287"/>
            <ac:picMk id="16" creationId="{D21288DC-BF5E-4692-B859-1BCAF5ABF5FD}"/>
          </ac:picMkLst>
        </pc:picChg>
      </pc:sldChg>
      <pc:sldChg chg="addSp delSp modSp new mod modTransition">
        <pc:chgData name="Roberto Baroni" userId="786fa7c5e56bab1b" providerId="LiveId" clId="{F671C4C9-89CB-4FB4-9766-F7A3B37E7C0C}" dt="2022-10-31T12:53:50.529" v="524"/>
        <pc:sldMkLst>
          <pc:docMk/>
          <pc:sldMk cId="3869904776" sldId="288"/>
        </pc:sldMkLst>
        <pc:spChg chg="del">
          <ac:chgData name="Roberto Baroni" userId="786fa7c5e56bab1b" providerId="LiveId" clId="{F671C4C9-89CB-4FB4-9766-F7A3B37E7C0C}" dt="2022-10-31T12:52:55.286" v="495" actId="478"/>
          <ac:spMkLst>
            <pc:docMk/>
            <pc:sldMk cId="3869904776" sldId="288"/>
            <ac:spMk id="2" creationId="{FBAC85BF-15D9-4120-BA01-82C10F1A703C}"/>
          </ac:spMkLst>
        </pc:spChg>
        <pc:spChg chg="del">
          <ac:chgData name="Roberto Baroni" userId="786fa7c5e56bab1b" providerId="LiveId" clId="{F671C4C9-89CB-4FB4-9766-F7A3B37E7C0C}" dt="2022-10-31T12:53:15.973" v="516" actId="478"/>
          <ac:spMkLst>
            <pc:docMk/>
            <pc:sldMk cId="3869904776" sldId="288"/>
            <ac:spMk id="3" creationId="{E64B6FB5-FD24-42CE-8C7B-1B0545C92D5E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5" creationId="{D1449FCF-B861-49BA-A01F-365FF40506BF}"/>
          </ac:spMkLst>
        </pc:spChg>
        <pc:spChg chg="add mod">
          <ac:chgData name="Roberto Baroni" userId="786fa7c5e56bab1b" providerId="LiveId" clId="{F671C4C9-89CB-4FB4-9766-F7A3B37E7C0C}" dt="2022-10-31T12:52:56.131" v="496"/>
          <ac:spMkLst>
            <pc:docMk/>
            <pc:sldMk cId="3869904776" sldId="288"/>
            <ac:spMk id="6" creationId="{F5BF9AD9-9340-4BE9-BEC9-3C29073D7DAE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9" creationId="{5D8B2F0C-ACFC-4438-B5DB-5CB30FFABB5D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0" creationId="{6BAC73B6-50BC-4747-9571-7F9C045148FB}"/>
          </ac:spMkLst>
        </pc:spChg>
        <pc:spChg chg="add del mod">
          <ac:chgData name="Roberto Baroni" userId="786fa7c5e56bab1b" providerId="LiveId" clId="{F671C4C9-89CB-4FB4-9766-F7A3B37E7C0C}" dt="2022-10-31T12:53:50.529" v="524"/>
          <ac:spMkLst>
            <pc:docMk/>
            <pc:sldMk cId="3869904776" sldId="288"/>
            <ac:spMk id="11" creationId="{4D606533-1EFD-48EF-B667-BF22F99C775F}"/>
          </ac:spMkLst>
        </pc:spChg>
        <pc:picChg chg="add mod">
          <ac:chgData name="Roberto Baroni" userId="786fa7c5e56bab1b" providerId="LiveId" clId="{F671C4C9-89CB-4FB4-9766-F7A3B37E7C0C}" dt="2022-10-31T12:53:43.713" v="521" actId="1076"/>
          <ac:picMkLst>
            <pc:docMk/>
            <pc:sldMk cId="3869904776" sldId="288"/>
            <ac:picMk id="8" creationId="{ADEF4669-13A8-4726-823E-085C3B4AE4A7}"/>
          </ac:picMkLst>
        </pc:picChg>
      </pc:sldChg>
      <pc:sldChg chg="addSp delSp modSp add mod">
        <pc:chgData name="Roberto Baroni" userId="786fa7c5e56bab1b" providerId="LiveId" clId="{F671C4C9-89CB-4FB4-9766-F7A3B37E7C0C}" dt="2022-11-01T14:06:06.872" v="1253" actId="1035"/>
        <pc:sldMkLst>
          <pc:docMk/>
          <pc:sldMk cId="2943771151" sldId="289"/>
        </pc:sldMkLst>
        <pc:spChg chg="add mod">
          <ac:chgData name="Roberto Baroni" userId="786fa7c5e56bab1b" providerId="LiveId" clId="{F671C4C9-89CB-4FB4-9766-F7A3B37E7C0C}" dt="2022-10-31T12:57:32.538" v="580" actId="1038"/>
          <ac:spMkLst>
            <pc:docMk/>
            <pc:sldMk cId="2943771151" sldId="289"/>
            <ac:spMk id="7" creationId="{531D8E6C-3297-42A5-AAF8-9465E46EF050}"/>
          </ac:spMkLst>
        </pc:spChg>
        <pc:picChg chg="add mod">
          <ac:chgData name="Roberto Baroni" userId="786fa7c5e56bab1b" providerId="LiveId" clId="{F671C4C9-89CB-4FB4-9766-F7A3B37E7C0C}" dt="2022-10-31T12:56:52.657" v="552" actId="1076"/>
          <ac:picMkLst>
            <pc:docMk/>
            <pc:sldMk cId="2943771151" sldId="289"/>
            <ac:picMk id="3" creationId="{2CA59A65-7FE2-424E-B65C-D3F7AE36615B}"/>
          </ac:picMkLst>
        </pc:picChg>
        <pc:picChg chg="del">
          <ac:chgData name="Roberto Baroni" userId="786fa7c5e56bab1b" providerId="LiveId" clId="{F671C4C9-89CB-4FB4-9766-F7A3B37E7C0C}" dt="2022-10-31T12:53:54.587" v="526" actId="478"/>
          <ac:picMkLst>
            <pc:docMk/>
            <pc:sldMk cId="2943771151" sldId="289"/>
            <ac:picMk id="8" creationId="{ADEF4669-13A8-4726-823E-085C3B4AE4A7}"/>
          </ac:picMkLst>
        </pc:picChg>
        <pc:picChg chg="add mod">
          <ac:chgData name="Roberto Baroni" userId="786fa7c5e56bab1b" providerId="LiveId" clId="{F671C4C9-89CB-4FB4-9766-F7A3B37E7C0C}" dt="2022-11-01T14:06:06.872" v="1253" actId="1035"/>
          <ac:picMkLst>
            <pc:docMk/>
            <pc:sldMk cId="2943771151" sldId="289"/>
            <ac:picMk id="10" creationId="{74C1BE14-74B7-4FEB-B7A0-8B4AD6735FEB}"/>
          </ac:picMkLst>
        </pc:picChg>
      </pc:sldChg>
      <pc:sldChg chg="addSp delSp modSp add mod">
        <pc:chgData name="Roberto Baroni" userId="786fa7c5e56bab1b" providerId="LiveId" clId="{F671C4C9-89CB-4FB4-9766-F7A3B37E7C0C}" dt="2022-10-31T13:02:08.858" v="747" actId="1076"/>
        <pc:sldMkLst>
          <pc:docMk/>
          <pc:sldMk cId="272818202" sldId="290"/>
        </pc:sldMkLst>
        <pc:spChg chg="add mod ord">
          <ac:chgData name="Roberto Baroni" userId="786fa7c5e56bab1b" providerId="LiveId" clId="{F671C4C9-89CB-4FB4-9766-F7A3B37E7C0C}" dt="2022-10-31T12:59:39.698" v="738" actId="1037"/>
          <ac:spMkLst>
            <pc:docMk/>
            <pc:sldMk cId="272818202" sldId="290"/>
            <ac:spMk id="11" creationId="{FD70488A-047E-42C5-BF9D-6D04549F4090}"/>
          </ac:spMkLst>
        </pc:spChg>
        <pc:picChg chg="del">
          <ac:chgData name="Roberto Baroni" userId="786fa7c5e56bab1b" providerId="LiveId" clId="{F671C4C9-89CB-4FB4-9766-F7A3B37E7C0C}" dt="2022-10-31T12:56:33.251" v="546" actId="478"/>
          <ac:picMkLst>
            <pc:docMk/>
            <pc:sldMk cId="272818202" sldId="290"/>
            <ac:picMk id="3" creationId="{2CA59A65-7FE2-424E-B65C-D3F7AE36615B}"/>
          </ac:picMkLst>
        </pc:picChg>
        <pc:picChg chg="add del mod">
          <ac:chgData name="Roberto Baroni" userId="786fa7c5e56bab1b" providerId="LiveId" clId="{F671C4C9-89CB-4FB4-9766-F7A3B37E7C0C}" dt="2022-10-31T12:58:34.968" v="593" actId="478"/>
          <ac:picMkLst>
            <pc:docMk/>
            <pc:sldMk cId="272818202" sldId="290"/>
            <ac:picMk id="8" creationId="{FACECDA3-71D7-4968-A11B-038B23689FF8}"/>
          </ac:picMkLst>
        </pc:picChg>
        <pc:picChg chg="del">
          <ac:chgData name="Roberto Baroni" userId="786fa7c5e56bab1b" providerId="LiveId" clId="{F671C4C9-89CB-4FB4-9766-F7A3B37E7C0C}" dt="2022-10-31T12:56:31.495" v="545" actId="478"/>
          <ac:picMkLst>
            <pc:docMk/>
            <pc:sldMk cId="272818202" sldId="290"/>
            <ac:picMk id="10" creationId="{74C1BE14-74B7-4FEB-B7A0-8B4AD6735FEB}"/>
          </ac:picMkLst>
        </pc:picChg>
        <pc:picChg chg="add del mod">
          <ac:chgData name="Roberto Baroni" userId="786fa7c5e56bab1b" providerId="LiveId" clId="{F671C4C9-89CB-4FB4-9766-F7A3B37E7C0C}" dt="2022-10-31T12:57:57.260" v="586" actId="478"/>
          <ac:picMkLst>
            <pc:docMk/>
            <pc:sldMk cId="272818202" sldId="290"/>
            <ac:picMk id="12" creationId="{6FADF163-A7A9-4F1D-93BB-9E7A670FF91E}"/>
          </ac:picMkLst>
        </pc:picChg>
        <pc:picChg chg="add mod">
          <ac:chgData name="Roberto Baroni" userId="786fa7c5e56bab1b" providerId="LiveId" clId="{F671C4C9-89CB-4FB4-9766-F7A3B37E7C0C}" dt="2022-10-31T12:59:41.168" v="739" actId="1037"/>
          <ac:picMkLst>
            <pc:docMk/>
            <pc:sldMk cId="272818202" sldId="290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02:08.858" v="747" actId="1076"/>
          <ac:picMkLst>
            <pc:docMk/>
            <pc:sldMk cId="272818202" sldId="290"/>
            <ac:picMk id="16" creationId="{4A0B8E8F-5F45-4D54-809A-6859C27EBD85}"/>
          </ac:picMkLst>
        </pc:picChg>
      </pc:sldChg>
      <pc:sldChg chg="addSp delSp modSp add mod">
        <pc:chgData name="Roberto Baroni" userId="786fa7c5e56bab1b" providerId="LiveId" clId="{F671C4C9-89CB-4FB4-9766-F7A3B37E7C0C}" dt="2022-10-31T13:16:16.055" v="763" actId="1076"/>
        <pc:sldMkLst>
          <pc:docMk/>
          <pc:sldMk cId="2425378993" sldId="291"/>
        </pc:sldMkLst>
        <pc:spChg chg="del">
          <ac:chgData name="Roberto Baroni" userId="786fa7c5e56bab1b" providerId="LiveId" clId="{F671C4C9-89CB-4FB4-9766-F7A3B37E7C0C}" dt="2022-10-31T13:02:30.330" v="751" actId="478"/>
          <ac:spMkLst>
            <pc:docMk/>
            <pc:sldMk cId="2425378993" sldId="291"/>
            <ac:spMk id="11" creationId="{FD70488A-047E-42C5-BF9D-6D04549F4090}"/>
          </ac:spMkLst>
        </pc:spChg>
        <pc:picChg chg="add del mod">
          <ac:chgData name="Roberto Baroni" userId="786fa7c5e56bab1b" providerId="LiveId" clId="{F671C4C9-89CB-4FB4-9766-F7A3B37E7C0C}" dt="2022-10-31T13:15:43.902" v="753" actId="478"/>
          <ac:picMkLst>
            <pc:docMk/>
            <pc:sldMk cId="2425378993" sldId="291"/>
            <ac:picMk id="3" creationId="{BCD1777A-85E4-4DCD-8B36-DE5A2E60B16C}"/>
          </ac:picMkLst>
        </pc:picChg>
        <pc:picChg chg="add del mod">
          <ac:chgData name="Roberto Baroni" userId="786fa7c5e56bab1b" providerId="LiveId" clId="{F671C4C9-89CB-4FB4-9766-F7A3B37E7C0C}" dt="2022-10-31T13:15:48.453" v="757" actId="478"/>
          <ac:picMkLst>
            <pc:docMk/>
            <pc:sldMk cId="2425378993" sldId="291"/>
            <ac:picMk id="9" creationId="{54471E37-DA7F-40F9-8F21-D41F4E8D5773}"/>
          </ac:picMkLst>
        </pc:picChg>
        <pc:picChg chg="add del mod">
          <ac:chgData name="Roberto Baroni" userId="786fa7c5e56bab1b" providerId="LiveId" clId="{F671C4C9-89CB-4FB4-9766-F7A3B37E7C0C}" dt="2022-10-31T13:15:52.543" v="761" actId="478"/>
          <ac:picMkLst>
            <pc:docMk/>
            <pc:sldMk cId="2425378993" sldId="291"/>
            <ac:picMk id="12" creationId="{7F7F6BB0-581A-4164-849A-0A0E2B05B980}"/>
          </ac:picMkLst>
        </pc:picChg>
        <pc:picChg chg="del">
          <ac:chgData name="Roberto Baroni" userId="786fa7c5e56bab1b" providerId="LiveId" clId="{F671C4C9-89CB-4FB4-9766-F7A3B37E7C0C}" dt="2022-10-31T13:02:27.671" v="750" actId="478"/>
          <ac:picMkLst>
            <pc:docMk/>
            <pc:sldMk cId="2425378993" sldId="291"/>
            <ac:picMk id="14" creationId="{0FE205FB-F464-4D68-BEAE-199ADC1B4EC2}"/>
          </ac:picMkLst>
        </pc:picChg>
        <pc:picChg chg="add mod">
          <ac:chgData name="Roberto Baroni" userId="786fa7c5e56bab1b" providerId="LiveId" clId="{F671C4C9-89CB-4FB4-9766-F7A3B37E7C0C}" dt="2022-10-31T13:16:16.055" v="763" actId="1076"/>
          <ac:picMkLst>
            <pc:docMk/>
            <pc:sldMk cId="2425378993" sldId="291"/>
            <ac:picMk id="15" creationId="{510BA8F9-24EF-4D99-8AC0-68B5FC7C586B}"/>
          </ac:picMkLst>
        </pc:picChg>
        <pc:picChg chg="del">
          <ac:chgData name="Roberto Baroni" userId="786fa7c5e56bab1b" providerId="LiveId" clId="{F671C4C9-89CB-4FB4-9766-F7A3B37E7C0C}" dt="2022-10-31T13:02:25.372" v="749" actId="478"/>
          <ac:picMkLst>
            <pc:docMk/>
            <pc:sldMk cId="2425378993" sldId="291"/>
            <ac:picMk id="16" creationId="{4A0B8E8F-5F45-4D54-809A-6859C27EBD85}"/>
          </ac:picMkLst>
        </pc:picChg>
      </pc:sldChg>
      <pc:sldChg chg="addSp delSp modSp add mod modAnim">
        <pc:chgData name="Roberto Baroni" userId="786fa7c5e56bab1b" providerId="LiveId" clId="{F671C4C9-89CB-4FB4-9766-F7A3B37E7C0C}" dt="2022-11-01T10:03:12.538" v="1035"/>
        <pc:sldMkLst>
          <pc:docMk/>
          <pc:sldMk cId="558177140" sldId="292"/>
        </pc:sldMkLst>
        <pc:spChg chg="mod">
          <ac:chgData name="Roberto Baroni" userId="786fa7c5e56bab1b" providerId="LiveId" clId="{F671C4C9-89CB-4FB4-9766-F7A3B37E7C0C}" dt="2022-11-01T09:53:58.294" v="875" actId="20577"/>
          <ac:spMkLst>
            <pc:docMk/>
            <pc:sldMk cId="558177140" sldId="292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09:56:03.624" v="1015" actId="1076"/>
          <ac:spMkLst>
            <pc:docMk/>
            <pc:sldMk cId="558177140" sldId="292"/>
            <ac:spMk id="8" creationId="{EECD22DC-64AA-48D0-BFAC-A351E161AF69}"/>
          </ac:spMkLst>
        </pc:spChg>
        <pc:picChg chg="add mod">
          <ac:chgData name="Roberto Baroni" userId="786fa7c5e56bab1b" providerId="LiveId" clId="{F671C4C9-89CB-4FB4-9766-F7A3B37E7C0C}" dt="2022-11-01T09:57:55.899" v="1021" actId="1076"/>
          <ac:picMkLst>
            <pc:docMk/>
            <pc:sldMk cId="558177140" sldId="292"/>
            <ac:picMk id="9" creationId="{B904DAC1-C137-4FA8-AA79-4E0BDF45D12A}"/>
          </ac:picMkLst>
        </pc:picChg>
        <pc:picChg chg="add mod">
          <ac:chgData name="Roberto Baroni" userId="786fa7c5e56bab1b" providerId="LiveId" clId="{F671C4C9-89CB-4FB4-9766-F7A3B37E7C0C}" dt="2022-11-01T10:02:48.124" v="1032" actId="1076"/>
          <ac:picMkLst>
            <pc:docMk/>
            <pc:sldMk cId="558177140" sldId="292"/>
            <ac:picMk id="14" creationId="{E0866497-B3F4-43C5-852F-92DFD373A1E3}"/>
          </ac:picMkLst>
        </pc:picChg>
        <pc:picChg chg="del">
          <ac:chgData name="Roberto Baroni" userId="786fa7c5e56bab1b" providerId="LiveId" clId="{F671C4C9-89CB-4FB4-9766-F7A3B37E7C0C}" dt="2022-11-01T09:54:00.016" v="876" actId="478"/>
          <ac:picMkLst>
            <pc:docMk/>
            <pc:sldMk cId="558177140" sldId="292"/>
            <ac:picMk id="15" creationId="{510BA8F9-24EF-4D99-8AC0-68B5FC7C586B}"/>
          </ac:picMkLst>
        </pc:picChg>
        <pc:cxnChg chg="add mod">
          <ac:chgData name="Roberto Baroni" userId="786fa7c5e56bab1b" providerId="LiveId" clId="{F671C4C9-89CB-4FB4-9766-F7A3B37E7C0C}" dt="2022-11-01T09:58:45.017" v="1027" actId="14100"/>
          <ac:cxnSpMkLst>
            <pc:docMk/>
            <pc:sldMk cId="558177140" sldId="292"/>
            <ac:cxnSpMk id="11" creationId="{D8A251C2-9910-4CAC-BE22-846110A96F1E}"/>
          </ac:cxnSpMkLst>
        </pc:cxnChg>
        <pc:cxnChg chg="add mod">
          <ac:chgData name="Roberto Baroni" userId="786fa7c5e56bab1b" providerId="LiveId" clId="{F671C4C9-89CB-4FB4-9766-F7A3B37E7C0C}" dt="2022-11-01T10:03:08.104" v="1034" actId="13822"/>
          <ac:cxnSpMkLst>
            <pc:docMk/>
            <pc:sldMk cId="558177140" sldId="292"/>
            <ac:cxnSpMk id="17" creationId="{96E78355-57A2-4B51-AA2B-15911F98B8B1}"/>
          </ac:cxnSpMkLst>
        </pc:cxnChg>
      </pc:sldChg>
      <pc:sldChg chg="addSp delSp modSp add mod">
        <pc:chgData name="Roberto Baroni" userId="786fa7c5e56bab1b" providerId="LiveId" clId="{F671C4C9-89CB-4FB4-9766-F7A3B37E7C0C}" dt="2022-11-01T14:29:54.490" v="1418" actId="1076"/>
        <pc:sldMkLst>
          <pc:docMk/>
          <pc:sldMk cId="2132977942" sldId="293"/>
        </pc:sldMkLst>
        <pc:spChg chg="mod">
          <ac:chgData name="Roberto Baroni" userId="786fa7c5e56bab1b" providerId="LiveId" clId="{F671C4C9-89CB-4FB4-9766-F7A3B37E7C0C}" dt="2022-11-01T14:12:59.495" v="1368" actId="20577"/>
          <ac:spMkLst>
            <pc:docMk/>
            <pc:sldMk cId="2132977942" sldId="293"/>
            <ac:spMk id="4" creationId="{CD8BD9C9-CE53-4BC0-87AC-8D0325069851}"/>
          </ac:spMkLst>
        </pc:spChg>
        <pc:spChg chg="add mod">
          <ac:chgData name="Roberto Baroni" userId="786fa7c5e56bab1b" providerId="LiveId" clId="{F671C4C9-89CB-4FB4-9766-F7A3B37E7C0C}" dt="2022-11-01T14:29:51.380" v="1417" actId="1076"/>
          <ac:spMkLst>
            <pc:docMk/>
            <pc:sldMk cId="2132977942" sldId="293"/>
            <ac:spMk id="8" creationId="{6A0CC0B8-34B6-4BDA-915E-7E3028929E2F}"/>
          </ac:spMkLst>
        </pc:spChg>
        <pc:picChg chg="add mod">
          <ac:chgData name="Roberto Baroni" userId="786fa7c5e56bab1b" providerId="LiveId" clId="{F671C4C9-89CB-4FB4-9766-F7A3B37E7C0C}" dt="2022-11-01T14:29:54.490" v="1418" actId="1076"/>
          <ac:picMkLst>
            <pc:docMk/>
            <pc:sldMk cId="2132977942" sldId="293"/>
            <ac:picMk id="3" creationId="{03BEBFEC-090F-444D-978C-26862A070BD3}"/>
          </ac:picMkLst>
        </pc:picChg>
        <pc:picChg chg="del">
          <ac:chgData name="Roberto Baroni" userId="786fa7c5e56bab1b" providerId="LiveId" clId="{F671C4C9-89CB-4FB4-9766-F7A3B37E7C0C}" dt="2022-11-01T14:12:52.110" v="1355" actId="478"/>
          <ac:picMkLst>
            <pc:docMk/>
            <pc:sldMk cId="2132977942" sldId="293"/>
            <ac:picMk id="15" creationId="{510BA8F9-24EF-4D99-8AC0-68B5FC7C58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9EEA8-6CD0-4A8D-958C-BEF47C5BCE7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0EC9A-D74B-498B-A1CA-6F8BBD4662C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6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29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0959F1-3704-41E0-ADED-FF26EFCA80E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27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31167B-12ED-E78A-5052-8CE3FF6CE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536361-E3FE-E356-101D-292012E8B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1A4BBE-693E-E23A-8953-CE056F49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477D64-1894-0631-8AD8-054B9575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5A30F8-B6C3-31E4-09F1-76F79726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129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013872-CBF6-2140-C31E-B13697C3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73EE249-E989-096A-9334-7BA0CD457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7B7E54-B92F-476F-5B7C-AC7D46AA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40B7D9-4239-45C4-F36B-5BCD2493C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355F19-00C7-6616-CD7D-CF3683A4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80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BBB6C9-5F7C-B118-03BA-FD2BE068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45F8DD-DEFB-063F-3AC9-15823A8A3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93C9E5-61DF-5552-92E5-BA63EED7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49F041-7E63-8465-8E1B-FF690E14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FE68AF-FC55-26E6-B449-FBC7915D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9826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E3C41-CC4D-FC9D-617F-B8C962204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8D3A19-45E5-41B9-A744-B03180F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262180-C4AD-78E4-0B8B-54DC849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1FA3C7-D501-7A7D-7E13-8943EAD0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512FE-85D7-E2D9-2498-9341C914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93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726311-B1A5-ACC2-1F10-5C31A8D2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DCC9177-6183-D55A-9078-5B681EBA7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735D36-F45C-7103-15AF-3F18EDF4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1DEF57-FCFB-C189-BF80-820EE1DBB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D0DDED-1359-AF1D-5937-18D02FA0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471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5F006-0B1C-1313-2278-7212658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6C9496-2533-32DC-8AC6-6D74D9B43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C83F352-C682-CD45-C983-394EB915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95885BA-7FEC-4AC8-6496-31F52561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0813C80-A148-32A0-E4B9-0DF7144F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365F7E0-EDC3-25D4-E0CC-5C3D40B0C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75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D4B960-D052-3AAB-733A-41C94F3FD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F41347-5A89-A85D-7AAA-481D403FE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FF0A835-444E-63CF-5A43-B1A7F7531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B47158-0766-A015-E52C-38C775CF39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22BE8F-3131-CED5-81BC-20E849BE3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ED6FD09-A27C-90BF-0182-B7E292AF1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7E1F7C1-1F02-E8C1-9092-94B345C52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F194659-3E63-E200-8F58-608D8885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7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AAD6D-13AA-8222-301D-B0AB95C2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87D186-E32B-11D8-3F05-E71CB5939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15428F8-EBCC-9E6E-707C-AA957CA8D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650967D-128F-52CC-606A-A061B612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681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6CA1176-E336-BAE9-4CBD-F682ED6A4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6BB9B7-ED95-85D9-31AA-69782020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F22430-635A-05EB-80CF-DD89628E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9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2A2DCB-DEED-073D-437D-18B25B049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6B40BF-042C-31DA-DA8B-E9863EA1D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5E90E60-0C42-FCA8-9486-DDE2D2F66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44B5F6C-E769-5A45-20CE-9B2896B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FF75D00-A4F1-D806-2F6D-3BF78911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649507-C708-37AB-26ED-A1119B3F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142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4543AA-856F-76A9-C735-837FB23F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E2D5943-3E99-531F-2A7A-CDF7A5912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1175D9-B841-4411-4D01-BF8DCA74F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80037F-3343-8496-9242-14F2870D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3EA7C7-C717-9184-8781-52797A01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62A3B0-8292-120A-DCAA-B81BA907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1636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598F74-E203-FBAF-7171-A99B42B6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4496E6-F52B-5467-23D6-ECE8075D2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895E1B-7A93-A5F1-9765-0C4DEAF5C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AA328-1664-4279-8B01-35607AA332D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2CF2DC-8B31-3D70-D514-87719CCB7D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727DEA-6E5A-1C82-8AD5-4EBA86C97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4DEFE-89AB-433E-B40D-9C8ED70A1FE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60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ebaroni/Web-Scraping-homework5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olo-di-simone-296a591b5/" TargetMode="External"/><Relationship Id="rId7" Type="http://schemas.openxmlformats.org/officeDocument/2006/relationships/image" Target="../media/image44.jpg"/><Relationship Id="rId2" Type="http://schemas.openxmlformats.org/officeDocument/2006/relationships/hyperlink" Target="https://www.linkedin.com/in/pietro-baroni-50573b20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linkedin.com/in/matteo-wissel-b5a4091a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baroni/Web-Scraping-homework5.gi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34373" y="1647271"/>
            <a:ext cx="9911751" cy="3809298"/>
          </a:xfrm>
        </p:spPr>
        <p:txBody>
          <a:bodyPr>
            <a:normAutofit fontScale="90000"/>
          </a:bodyPr>
          <a:lstStyle/>
          <a:p>
            <a:r>
              <a:rPr lang="it-IT" sz="4400" b="1" dirty="0">
                <a:latin typeface="Raleway" panose="020B0503030101060003" pitchFamily="34" charset="0"/>
              </a:rPr>
              <a:t>Web </a:t>
            </a: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:</a:t>
            </a:r>
            <a:br>
              <a:rPr lang="it-IT" sz="4400" b="1" dirty="0">
                <a:latin typeface="Raleway" panose="020B0503030101060003" pitchFamily="34" charset="0"/>
              </a:rPr>
            </a:br>
            <a:r>
              <a:rPr lang="it-IT" sz="4400" b="1" dirty="0" err="1">
                <a:latin typeface="Raleway" panose="020B0503030101060003" pitchFamily="34" charset="0"/>
              </a:rPr>
              <a:t>Scraping</a:t>
            </a:r>
            <a:r>
              <a:rPr lang="it-IT" sz="4400" b="1" dirty="0">
                <a:latin typeface="Raleway" panose="020B0503030101060003" pitchFamily="34" charset="0"/>
              </a:rPr>
              <a:t> business information</a:t>
            </a:r>
            <a:br>
              <a:rPr lang="it-IT" sz="4400" b="1" dirty="0">
                <a:latin typeface="Raleway" panose="020B0503030101060003" pitchFamily="34" charset="0"/>
              </a:rPr>
            </a:br>
            <a:br>
              <a:rPr lang="it-IT" sz="4400" dirty="0">
                <a:latin typeface="Raleway" panose="020B0503030101060003" pitchFamily="34" charset="0"/>
              </a:rPr>
            </a:br>
            <a:br>
              <a:rPr lang="en-US" b="0" dirty="0">
                <a:effectLst/>
                <a:latin typeface="Raleway" panose="020B0503030101060003" pitchFamily="34" charset="0"/>
              </a:rPr>
            </a:br>
            <a:br>
              <a:rPr lang="en-US" dirty="0">
                <a:latin typeface="Raleway" panose="020B0503030101060003" pitchFamily="34" charset="0"/>
              </a:rPr>
            </a:b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1026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52" y="5713681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Dipartimento di Ingegneria</a:t>
            </a:r>
            <a:endParaRPr lang="it-IT" b="1" dirty="0">
              <a:effectLst/>
              <a:latin typeface="Raleway" panose="020B0503030101060003" pitchFamily="34" charset="0"/>
            </a:endParaRPr>
          </a:p>
          <a:p>
            <a:pPr algn="ctr"/>
            <a:r>
              <a:rPr lang="it-IT" b="1" dirty="0">
                <a:latin typeface="Raleway" panose="020B0503030101060003" pitchFamily="34" charset="0"/>
              </a:rPr>
              <a:t>Corso di Laurea Magistrale in Ingegneria Informatica</a:t>
            </a:r>
            <a:endParaRPr lang="it-IT" b="1" dirty="0">
              <a:effectLst/>
              <a:latin typeface="Raleway" panose="020B0503030101060003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4233971" y="4506705"/>
            <a:ext cx="3712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Anno Accademico 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2022-2023</a:t>
            </a:r>
          </a:p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062377" y="879894"/>
            <a:ext cx="605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Raleway" panose="020B0503030101060003" pitchFamily="34" charset="0"/>
              </a:rPr>
              <a:t>13 Dicembre 2022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C47CD1-8F02-D85C-2B9C-D4D05E806F1B}"/>
              </a:ext>
            </a:extLst>
          </p:cNvPr>
          <p:cNvSpPr txBox="1"/>
          <p:nvPr/>
        </p:nvSpPr>
        <p:spPr>
          <a:xfrm>
            <a:off x="4638749" y="3623038"/>
            <a:ext cx="2902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Corso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 Ingegneria dei dati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02CB6B7-5570-A51C-A15F-4E42565AD0CE}"/>
              </a:ext>
            </a:extLst>
          </p:cNvPr>
          <p:cNvSpPr txBox="1"/>
          <p:nvPr/>
        </p:nvSpPr>
        <p:spPr>
          <a:xfrm>
            <a:off x="772357" y="3946203"/>
            <a:ext cx="269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Raleway" panose="020B0503030101060003" pitchFamily="34" charset="0"/>
              </a:rPr>
              <a:t>Professore</a:t>
            </a:r>
          </a:p>
          <a:p>
            <a:pPr algn="ctr"/>
            <a:r>
              <a:rPr lang="it-IT" dirty="0">
                <a:latin typeface="Raleway" panose="020B0503030101060003" pitchFamily="34" charset="0"/>
              </a:rPr>
              <a:t>Paolo </a:t>
            </a:r>
            <a:r>
              <a:rPr lang="it-IT" dirty="0" err="1">
                <a:latin typeface="Raleway" panose="020B0503030101060003" pitchFamily="34" charset="0"/>
              </a:rPr>
              <a:t>Merialdo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5FFDE0E-B87B-AC18-8F01-023282DFCEDE}"/>
              </a:ext>
            </a:extLst>
          </p:cNvPr>
          <p:cNvSpPr txBox="1"/>
          <p:nvPr/>
        </p:nvSpPr>
        <p:spPr>
          <a:xfrm>
            <a:off x="8750094" y="3946202"/>
            <a:ext cx="2698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Raleway" panose="020B0503030101060003" pitchFamily="34" charset="0"/>
              </a:rPr>
              <a:t>Studenti</a:t>
            </a:r>
          </a:p>
          <a:p>
            <a:r>
              <a:rPr lang="it-IT" dirty="0">
                <a:latin typeface="Raleway" panose="020B0503030101060003" pitchFamily="34" charset="0"/>
              </a:rPr>
              <a:t>Paolo Di Simone;</a:t>
            </a:r>
          </a:p>
          <a:p>
            <a:r>
              <a:rPr lang="it-IT" dirty="0">
                <a:latin typeface="Raleway" panose="020B0503030101060003" pitchFamily="34" charset="0"/>
              </a:rPr>
              <a:t>Pietro Baroni;</a:t>
            </a:r>
          </a:p>
          <a:p>
            <a:r>
              <a:rPr lang="it-IT" dirty="0">
                <a:latin typeface="Raleway" panose="020B0503030101060003" pitchFamily="34" charset="0"/>
              </a:rPr>
              <a:t>Matteo Wissel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C4DAD5-E265-9CDC-4E4C-C71CF8DFF595}"/>
              </a:ext>
            </a:extLst>
          </p:cNvPr>
          <p:cNvSpPr txBox="1"/>
          <p:nvPr/>
        </p:nvSpPr>
        <p:spPr>
          <a:xfrm>
            <a:off x="308896" y="5509239"/>
            <a:ext cx="473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4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DCF56A4-42EB-C5AF-75F8-D2F94A5FC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78" y="1320676"/>
            <a:ext cx="6978793" cy="3173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309335A-9410-68EA-958D-4C90E0719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234" y="2609214"/>
            <a:ext cx="8085688" cy="317373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921E18E9-F928-3520-1F0D-17AFA8F2DF39}"/>
              </a:ext>
            </a:extLst>
          </p:cNvPr>
          <p:cNvSpPr/>
          <p:nvPr/>
        </p:nvSpPr>
        <p:spPr>
          <a:xfrm>
            <a:off x="298580" y="1931437"/>
            <a:ext cx="3536302" cy="192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9E3191B-72E6-0C80-C0AD-0CE214B3FE12}"/>
              </a:ext>
            </a:extLst>
          </p:cNvPr>
          <p:cNvSpPr/>
          <p:nvPr/>
        </p:nvSpPr>
        <p:spPr>
          <a:xfrm>
            <a:off x="4123633" y="3334139"/>
            <a:ext cx="5608195" cy="1704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9FC5BE9-9694-64FB-A54D-96EE3F984C5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542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1ED692B-BAF8-3580-F8B3-A2F7B7DC1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71" y="1196117"/>
            <a:ext cx="5200257" cy="56618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A24FFBE-816B-EFAB-A5DE-F3544B3E1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875" y="1078007"/>
            <a:ext cx="4808220" cy="23622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FB25B9-D41F-2033-9DBF-D2472FF3B19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0882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474DF86-0773-6F0D-6378-C9E8C028B11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GOV.UK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EB2ACC-8B52-8C10-32C8-767890A3E09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EC8721E-7F26-B7E8-B83B-DF42ACC4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020" y="975393"/>
            <a:ext cx="6029960" cy="5913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CC2A0E-E686-F7ED-10A4-0FD0D0D8DE5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7514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6027567E-BF04-61AE-2D5C-E0A2A7AB365C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Data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Consistency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73008F6-4BAE-C600-C58B-773AB3F4B656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F5932F6-93BC-F275-BF42-DDE81CF6704A}"/>
              </a:ext>
            </a:extLst>
          </p:cNvPr>
          <p:cNvSpPr txBox="1"/>
          <p:nvPr/>
        </p:nvSpPr>
        <p:spPr>
          <a:xfrm>
            <a:off x="566057" y="1273661"/>
            <a:ext cx="107208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pattern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Address</a:t>
            </a:r>
            <a:r>
              <a:rPr lang="it-IT" sz="2000" dirty="0">
                <a:latin typeface="Raleway" panose="020B0503030101060003" pitchFamily="34" charset="0"/>
              </a:rPr>
              <a:t>, Business code, Business name (E-business), Date,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685BE01-AA8E-98C4-FDF9-CE2BE9BD0E8D}"/>
              </a:ext>
            </a:extLst>
          </p:cNvPr>
          <p:cNvSpPr txBox="1"/>
          <p:nvPr/>
        </p:nvSpPr>
        <p:spPr>
          <a:xfrm>
            <a:off x="566057" y="2535982"/>
            <a:ext cx="72592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800" dirty="0">
              <a:latin typeface="Raleway" panose="020B0503030101060003" pitchFamily="34" charset="0"/>
            </a:endParaRPr>
          </a:p>
          <a:p>
            <a:r>
              <a:rPr lang="it-IT" sz="2400" dirty="0">
                <a:latin typeface="Raleway" panose="020B0503030101060003" pitchFamily="34" charset="0"/>
              </a:rPr>
              <a:t>Analisi frequenza valori celle </a:t>
            </a:r>
            <a:br>
              <a:rPr lang="it-IT" sz="1800" dirty="0">
                <a:latin typeface="Raleway" panose="020B0503030101060003" pitchFamily="34" charset="0"/>
              </a:rPr>
            </a:br>
            <a:endParaRPr lang="it-IT" sz="18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r>
              <a:rPr lang="it-IT" sz="2000" dirty="0">
                <a:latin typeface="Raleway" panose="020B0503030101060003" pitchFamily="34" charset="0"/>
              </a:rPr>
              <a:t>, Status,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</a:p>
          <a:p>
            <a:endParaRPr lang="it-IT" sz="1800" dirty="0">
              <a:latin typeface="Raleway" panose="020B0503030101060003" pitchFamily="34" charset="0"/>
            </a:endParaRPr>
          </a:p>
          <a:p>
            <a:endParaRPr lang="it-IT" sz="18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1600" dirty="0">
              <a:latin typeface="Raleway" panose="020B0503030101060003" pitchFamily="34" charset="0"/>
            </a:endParaRP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E71E98-AFF0-C461-077C-2645329141B4}"/>
              </a:ext>
            </a:extLst>
          </p:cNvPr>
          <p:cNvSpPr txBox="1"/>
          <p:nvPr/>
        </p:nvSpPr>
        <p:spPr>
          <a:xfrm>
            <a:off x="566057" y="4248150"/>
            <a:ext cx="580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Analisi frequenza token</a:t>
            </a:r>
            <a:br>
              <a:rPr lang="it-IT" sz="2400" dirty="0">
                <a:latin typeface="Raleway" panose="020B0503030101060003" pitchFamily="34" charset="0"/>
              </a:rPr>
            </a:br>
            <a:r>
              <a:rPr lang="it-IT" sz="2400" dirty="0">
                <a:latin typeface="Raleway" panose="020B0503030101060003" pitchFamily="34" charset="0"/>
              </a:rPr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Business name,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D96B0-1F9F-C8C0-C311-21C765B8C45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813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9073DE-9F9D-8AE3-DD2C-8C0421AF6159}"/>
              </a:ext>
            </a:extLst>
          </p:cNvPr>
          <p:cNvSpPr txBox="1"/>
          <p:nvPr/>
        </p:nvSpPr>
        <p:spPr>
          <a:xfrm>
            <a:off x="970383" y="1735494"/>
            <a:ext cx="9965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 err="1">
                <a:latin typeface="Raleway" panose="020B0503030101060003" pitchFamily="34" charset="0"/>
              </a:rPr>
              <a:t>Address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dirty="0">
                <a:latin typeface="Raleway" panose="020B0503030101060003" pitchFamily="34" charset="0"/>
              </a:rPr>
              <a:t>'38SpringfieldRoad Gillingham Kent England ME71YJ’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7EA5919-38EA-48A1-862D-F95810288400}"/>
              </a:ext>
            </a:extLst>
          </p:cNvPr>
          <p:cNvSpPr txBox="1"/>
          <p:nvPr/>
        </p:nvSpPr>
        <p:spPr>
          <a:xfrm>
            <a:off x="970383" y="4015394"/>
            <a:ext cx="95638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>
                <a:latin typeface="Raleway" panose="020B0503030101060003" pitchFamily="34" charset="0"/>
              </a:rPr>
              <a:t>Regex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endParaRPr lang="it-IT" sz="2200" b="0" dirty="0">
              <a:solidFill>
                <a:srgbClr val="CE9178"/>
              </a:solidFill>
              <a:effectLst/>
              <a:latin typeface="Raleway" panose="020B0503030101060003" pitchFamily="34" charset="0"/>
            </a:endParaRPr>
          </a:p>
          <a:p>
            <a:r>
              <a:rPr lang="it-IT" sz="2200" dirty="0">
                <a:solidFill>
                  <a:srgbClr val="CE9178"/>
                </a:solidFill>
                <a:latin typeface="Raleway" panose="020B0503030101060003" pitchFamily="34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Gg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Ii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Rr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0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Aa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{1,2}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</a:t>
            </a:r>
            <a:endParaRPr lang="it-IT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A-Ha-hJ-Yj-y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))))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\s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pl-PL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A-Za-z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l-PL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pl-PL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endParaRPr lang="pl-PL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B4891CE-A496-9D38-611F-0C51F3702710}"/>
              </a:ext>
            </a:extLst>
          </p:cNvPr>
          <p:cNvSpPr/>
          <p:nvPr/>
        </p:nvSpPr>
        <p:spPr>
          <a:xfrm>
            <a:off x="7968343" y="3128137"/>
            <a:ext cx="1026368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0B2891E3-B39B-353D-2073-EF8D48A3E850}"/>
              </a:ext>
            </a:extLst>
          </p:cNvPr>
          <p:cNvCxnSpPr/>
          <p:nvPr/>
        </p:nvCxnSpPr>
        <p:spPr>
          <a:xfrm flipV="1">
            <a:off x="8481527" y="2562004"/>
            <a:ext cx="802433" cy="566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AFB1F89-E031-64E6-ADCB-6A0659E485DF}"/>
              </a:ext>
            </a:extLst>
          </p:cNvPr>
          <p:cNvSpPr txBox="1"/>
          <p:nvPr/>
        </p:nvSpPr>
        <p:spPr>
          <a:xfrm>
            <a:off x="8593494" y="2171476"/>
            <a:ext cx="218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UK Postal code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D4D2802-B6AE-B73E-220A-1FD7FD81B2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3896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EEECA169-7D05-4048-E532-F048C10FC0D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Analisi Pattern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46EA4B-0328-6B29-7148-303C93EDED6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A8B757A-11B1-4FEA-F47E-4299A276F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2" y="1570838"/>
            <a:ext cx="5399008" cy="437084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B371A5-A83E-8D56-E634-C99D99CFA8F8}"/>
              </a:ext>
            </a:extLst>
          </p:cNvPr>
          <p:cNvSpPr txBox="1"/>
          <p:nvPr/>
        </p:nvSpPr>
        <p:spPr>
          <a:xfrm>
            <a:off x="6299279" y="1887391"/>
            <a:ext cx="585029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Indirizzi non conformi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Austrasse429490 Vaduz Liechtenstein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Raleway" panose="020B0503030101060003" pitchFamily="34" charset="0"/>
              </a:rPr>
              <a:t>Pasiadou5KatoLakatamia 2332Nicosia Nicosia Cyprus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Raleway" panose="020B0503030101060003" pitchFamily="34" charset="0"/>
              </a:rPr>
              <a:t>LaChausseeStreet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PortLouis</a:t>
            </a:r>
            <a:r>
              <a:rPr lang="it-IT" dirty="0">
                <a:latin typeface="Raleway" panose="020B0503030101060003" pitchFamily="34" charset="0"/>
              </a:rPr>
              <a:t> Mauritius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1362D94E-8AB1-3651-6240-4FDFE6F888CD}"/>
              </a:ext>
            </a:extLst>
          </p:cNvPr>
          <p:cNvCxnSpPr>
            <a:cxnSpLocks/>
          </p:cNvCxnSpPr>
          <p:nvPr/>
        </p:nvCxnSpPr>
        <p:spPr>
          <a:xfrm flipV="1">
            <a:off x="5476775" y="2155371"/>
            <a:ext cx="822504" cy="22915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848E763-6AA5-C2B0-B1CC-B1B7779D0DE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671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E-Business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Legal </a:t>
            </a:r>
            <a:r>
              <a:rPr lang="it-IT" sz="2000" dirty="0" err="1">
                <a:latin typeface="Raleway" panose="020B0503030101060003" pitchFamily="34" charset="0"/>
              </a:rPr>
              <a:t>form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Private limited company, Public limited company, Non-profit </a:t>
            </a:r>
            <a:r>
              <a:rPr lang="it-IT" sz="2000" dirty="0" err="1">
                <a:latin typeface="Raleway" panose="020B0503030101060003" pitchFamily="34" charset="0"/>
              </a:rPr>
              <a:t>association</a:t>
            </a:r>
            <a:r>
              <a:rPr lang="it-IT" sz="2000" dirty="0">
                <a:latin typeface="Raleway" panose="020B0503030101060003" pitchFamily="34" charset="0"/>
              </a:rPr>
              <a:t>, </a:t>
            </a:r>
            <a:r>
              <a:rPr lang="it-IT" sz="2000" dirty="0" err="1">
                <a:latin typeface="Raleway" panose="020B0503030101060003" pitchFamily="34" charset="0"/>
              </a:rPr>
              <a:t>ecc</a:t>
            </a:r>
            <a:r>
              <a:rPr lang="it-IT" sz="2000" dirty="0">
                <a:latin typeface="Raleway" panose="020B0503030101060003" pitchFamily="34" charset="0"/>
              </a:rPr>
              <a:t>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84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Valori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347251-3A01-7416-1E85-FAA5D144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91" y="1084419"/>
            <a:ext cx="6714190" cy="565405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C331C1B-4BD7-04FF-E76B-B7402B921FF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5638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31145-1D35-2C49-A06F-67FB80385FDA}"/>
              </a:ext>
            </a:extLst>
          </p:cNvPr>
          <p:cNvSpPr txBox="1"/>
          <p:nvPr/>
        </p:nvSpPr>
        <p:spPr>
          <a:xfrm>
            <a:off x="979714" y="1735494"/>
            <a:ext cx="99650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</a:t>
            </a:r>
            <a:r>
              <a:rPr lang="it-IT" sz="2000" dirty="0">
                <a:latin typeface="Raleway" panose="020B0503030101060003" pitchFamily="34" charset="0"/>
              </a:rPr>
              <a:t>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Example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values</a:t>
            </a:r>
            <a:r>
              <a:rPr lang="it-IT" sz="2200" dirty="0"/>
              <a:t>: </a:t>
            </a:r>
            <a:r>
              <a:rPr lang="en-US" sz="2000" dirty="0">
                <a:latin typeface="Raleway" panose="020B0503030101060003" pitchFamily="34" charset="0"/>
              </a:rPr>
              <a:t>P &amp; A PROPERTY (WESTON) LIMITED, P A JONES LIMITED,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	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P A H CARPENTRY &amp; JOINERY LTD</a:t>
            </a:r>
            <a:r>
              <a:rPr lang="en-US" sz="2000" dirty="0">
                <a:latin typeface="Raleway" panose="020B0503030101060003" pitchFamily="34" charset="0"/>
              </a:rPr>
              <a:t>  </a:t>
            </a:r>
            <a:endParaRPr lang="en-US" sz="22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200" u="sng" dirty="0"/>
          </a:p>
          <a:p>
            <a:r>
              <a:rPr lang="en-US" dirty="0"/>
              <a:t>	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D4E7F5-F56F-1F80-DFE5-7D7397AA36B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2675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Efficacia X-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Paths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: Frequenza Token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2D134E-C288-F49A-0182-059D470A8B37}"/>
              </a:ext>
            </a:extLst>
          </p:cNvPr>
          <p:cNvSpPr txBox="1"/>
          <p:nvPr/>
        </p:nvSpPr>
        <p:spPr>
          <a:xfrm>
            <a:off x="970383" y="1735494"/>
            <a:ext cx="9965095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Table</a:t>
            </a:r>
            <a:r>
              <a:rPr lang="it-IT" sz="2200" dirty="0">
                <a:latin typeface="Raleway" panose="020B0503030101060003" pitchFamily="34" charset="0"/>
              </a:rPr>
              <a:t>: GOV.UK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>
                <a:latin typeface="Raleway" panose="020B0503030101060003" pitchFamily="34" charset="0"/>
              </a:rPr>
              <a:t>Field: </a:t>
            </a:r>
            <a:r>
              <a:rPr lang="it-IT" sz="2000" dirty="0">
                <a:latin typeface="Raleway" panose="020B0503030101060003" pitchFamily="34" charset="0"/>
              </a:rPr>
              <a:t>Name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200" dirty="0" err="1">
                <a:latin typeface="Raleway" panose="020B0503030101060003" pitchFamily="34" charset="0"/>
              </a:rPr>
              <a:t>Most</a:t>
            </a:r>
            <a:r>
              <a:rPr lang="it-IT" sz="2200" dirty="0">
                <a:latin typeface="Raleway" panose="020B0503030101060003" pitchFamily="34" charset="0"/>
              </a:rPr>
              <a:t> </a:t>
            </a:r>
            <a:r>
              <a:rPr lang="it-IT" sz="2200" dirty="0" err="1">
                <a:latin typeface="Raleway" panose="020B0503030101060003" pitchFamily="34" charset="0"/>
              </a:rPr>
              <a:t>frequent</a:t>
            </a:r>
            <a:r>
              <a:rPr lang="it-IT" sz="2200" dirty="0">
                <a:latin typeface="Raleway" panose="020B0503030101060003" pitchFamily="34" charset="0"/>
              </a:rPr>
              <a:t> tokens</a:t>
            </a:r>
            <a:r>
              <a:rPr lang="it-IT" sz="2200" dirty="0"/>
              <a:t>:</a:t>
            </a:r>
            <a:endParaRPr lang="it-IT" sz="2200" u="sng" dirty="0"/>
          </a:p>
          <a:p>
            <a:pPr lvl="1"/>
            <a:r>
              <a:rPr lang="it-IT" sz="2000" dirty="0">
                <a:latin typeface="Raleway" panose="020B0503030101060003" pitchFamily="34" charset="0"/>
              </a:rPr>
              <a:t>Limited, LTD,LTD., Services, …</a:t>
            </a:r>
            <a:endParaRPr lang="en-US" sz="2000" dirty="0">
              <a:latin typeface="Raleway" panose="020B0503030101060003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pl-PL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E9E2337-BA6F-9694-AD35-B972C21C9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" y="1438074"/>
            <a:ext cx="6230180" cy="491097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7083051" y="1735494"/>
            <a:ext cx="585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1466 su 1469 hanno nel loro nome </a:t>
            </a:r>
          </a:p>
          <a:p>
            <a:r>
              <a:rPr lang="it-IT" sz="2000" dirty="0">
                <a:latin typeface="Raleway" panose="020B0503030101060003" pitchFamily="34" charset="0"/>
              </a:rPr>
              <a:t>      i 10 token più frequenti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CCC27AB-24D8-FF67-4AE7-2D8C97689ECD}"/>
              </a:ext>
            </a:extLst>
          </p:cNvPr>
          <p:cNvSpPr txBox="1"/>
          <p:nvPr/>
        </p:nvSpPr>
        <p:spPr>
          <a:xfrm>
            <a:off x="7476930" y="3209731"/>
            <a:ext cx="37944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latin typeface="Raleway" panose="020B0503030101060003" pitchFamily="34" charset="0"/>
              </a:rPr>
              <a:t>1 ) LIMITED -&gt; 728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2 ) LTD -&gt; 533</a:t>
            </a:r>
          </a:p>
          <a:p>
            <a:r>
              <a:rPr lang="it-IT" sz="1800" dirty="0">
                <a:latin typeface="Raleway" panose="020B0503030101060003" pitchFamily="34" charset="0"/>
              </a:rPr>
              <a:t>3 ) SERVICES -&gt; 94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4 ) ELECTRICAL -&gt; 38</a:t>
            </a:r>
          </a:p>
          <a:p>
            <a:r>
              <a:rPr lang="it-IT" sz="1800" dirty="0">
                <a:latin typeface="Raleway" panose="020B0503030101060003" pitchFamily="34" charset="0"/>
              </a:rPr>
              <a:t>5 ) CONSTRUCTION -&gt; 37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6 ) BUSINESS -&gt; 36</a:t>
            </a:r>
          </a:p>
          <a:p>
            <a:r>
              <a:rPr lang="it-IT" sz="1800" dirty="0">
                <a:latin typeface="Raleway" panose="020B0503030101060003" pitchFamily="34" charset="0"/>
              </a:rPr>
              <a:t>7 ) CORP. -&gt; 35</a:t>
            </a:r>
          </a:p>
          <a:p>
            <a:r>
              <a:rPr lang="it-IT" sz="1800" dirty="0">
                <a:latin typeface="Raleway" panose="020B0503030101060003" pitchFamily="34" charset="0"/>
              </a:rPr>
              <a:t>8 ) PROPERTIES -&gt; 34</a:t>
            </a:r>
          </a:p>
          <a:p>
            <a:r>
              <a:rPr lang="it-IT" sz="1800" dirty="0">
                <a:latin typeface="Raleway" panose="020B0503030101060003" pitchFamily="34" charset="0"/>
              </a:rPr>
              <a:t>9 ) HOMES -&gt; 27</a:t>
            </a:r>
          </a:p>
          <a:p>
            <a:r>
              <a:rPr lang="it-IT" sz="1800" dirty="0">
                <a:latin typeface="Raleway" panose="020B0503030101060003" pitchFamily="34" charset="0"/>
              </a:rPr>
              <a:t>10 ) LTD. -&gt; 26</a:t>
            </a: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432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9345B740-46C0-0F59-BCE6-B6BB98E2D03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Purpose</a:t>
            </a:r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 del progetto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C78B549-E0D4-B794-143A-3AE79DE1EDD1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CF68CB9F-7D6D-5FC6-0526-088F1016E48F}"/>
              </a:ext>
            </a:extLst>
          </p:cNvPr>
          <p:cNvSpPr txBox="1"/>
          <p:nvPr/>
        </p:nvSpPr>
        <p:spPr>
          <a:xfrm>
            <a:off x="487631" y="1787818"/>
            <a:ext cx="985485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Automatizzazione della ricerca ed estrazione di informazioni relative ad aziende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r>
              <a:rPr lang="it-IT" sz="2800" dirty="0">
                <a:latin typeface="Raleway" panose="020B0503030101060003" pitchFamily="34" charset="0"/>
              </a:rPr>
              <a:t>Utilità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Creazione di un dataset relativo ad aziende per diversi task: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Addestramento modello AI</a:t>
            </a:r>
            <a:br>
              <a:rPr lang="it-IT" sz="2000" dirty="0">
                <a:latin typeface="Raleway" panose="020B0503030101060003" pitchFamily="34" charset="0"/>
              </a:rPr>
            </a:b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Analytics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</a:rPr>
              <a:t>Data Integration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CCD2AD3-91B9-C9F6-08D0-5A5CCA67C4F9}"/>
              </a:ext>
            </a:extLst>
          </p:cNvPr>
          <p:cNvSpPr txBox="1"/>
          <p:nvPr/>
        </p:nvSpPr>
        <p:spPr>
          <a:xfrm>
            <a:off x="487631" y="1264598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chemeClr val="tx1"/>
                </a:solidFill>
                <a:latin typeface="Raleway" panose="020B0503030101060003" pitchFamily="34" charset="0"/>
              </a:rPr>
              <a:t>Scopo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E494D1A-A850-8664-359F-B5C2EF7FE4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16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workflow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4A51CD-A88C-9C4B-DBE9-C527B6C43B92}"/>
              </a:ext>
            </a:extLst>
          </p:cNvPr>
          <p:cNvSpPr txBox="1"/>
          <p:nvPr/>
        </p:nvSpPr>
        <p:spPr>
          <a:xfrm>
            <a:off x="491750" y="1259244"/>
            <a:ext cx="954962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Raleway" panose="020B0503030101060003" pitchFamily="34" charset="0"/>
              </a:rPr>
              <a:t>Il sistema è stato testato nel seguente modo: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Campionamento casuale del dataset estratto: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</a:rPr>
              <a:t>Companiesmarketcap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 30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  <a:sym typeface="Wingdings" panose="05000000000000000000" pitchFamily="2" charset="2"/>
              </a:rPr>
              <a:t>Infoclipper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  50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err="1">
                <a:latin typeface="Raleway" panose="020B0503030101060003" pitchFamily="34" charset="0"/>
                <a:sym typeface="Wingdings" panose="05000000000000000000" pitchFamily="2" charset="2"/>
              </a:rPr>
              <a:t>GovUK</a:t>
            </a: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  29 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Ebusiness  30 URL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Estrazione manuale dei dati contenuti nel campione selezionato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  <a:sym typeface="Wingdings" panose="05000000000000000000" pitchFamily="2" charset="2"/>
              </a:rPr>
              <a:t>Confronto dati estratti dal sistema e dati ottenuti manualmente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40697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companiesmarketcap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4925CA3-7DA0-A7A4-FFC3-BC987C86E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066043"/>
            <a:ext cx="11055118" cy="473660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5C1F506-322D-5E55-C67F-AE495C4E0D31}"/>
              </a:ext>
            </a:extLst>
          </p:cNvPr>
          <p:cNvSpPr txBox="1"/>
          <p:nvPr/>
        </p:nvSpPr>
        <p:spPr>
          <a:xfrm>
            <a:off x="1484629" y="2316494"/>
            <a:ext cx="376543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Raleway" panose="020B0503030101060003" pitchFamily="34" charset="0"/>
              </a:rPr>
              <a:t>Errori dovuti esclusivamente alla variabilità giornaliera dei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0615E1E3-6E46-8C65-492B-D8FF61211D8E}"/>
              </a:ext>
            </a:extLst>
          </p:cNvPr>
          <p:cNvSpPr/>
          <p:nvPr/>
        </p:nvSpPr>
        <p:spPr>
          <a:xfrm>
            <a:off x="5250063" y="4714875"/>
            <a:ext cx="6076950" cy="1077082"/>
          </a:xfrm>
          <a:prstGeom prst="ellipse">
            <a:avLst/>
          </a:prstGeom>
          <a:noFill/>
          <a:ln w="28575"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1DD0880-9D22-FED1-36D4-D1AE16BAE457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3305175" y="3590925"/>
            <a:ext cx="1944888" cy="1662491"/>
          </a:xfrm>
          <a:prstGeom prst="straightConnector1">
            <a:avLst/>
          </a:prstGeom>
          <a:ln w="28575">
            <a:solidFill>
              <a:srgbClr val="C8A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93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govuk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D07E72A-83B6-B04D-7553-93541F9F3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973831"/>
            <a:ext cx="11055118" cy="491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3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govuk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85FCE8-0FD1-C401-79A0-25FE76B6D169}"/>
              </a:ext>
            </a:extLst>
          </p:cNvPr>
          <p:cNvSpPr txBox="1"/>
          <p:nvPr/>
        </p:nvSpPr>
        <p:spPr>
          <a:xfrm>
            <a:off x="406025" y="1268769"/>
            <a:ext cx="1131925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Company ID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anose="020B0503030101060003" pitchFamily="34" charset="0"/>
              </a:rPr>
              <a:t>Le differenze sono dovute al fatto che le celle formattate come intere eliminano gli 0 a sinistra della </a:t>
            </a:r>
            <a:r>
              <a:rPr lang="it-IT" sz="2000" dirty="0">
                <a:latin typeface="Raleway" pitchFamily="2" charset="0"/>
              </a:rPr>
              <a:t>stringa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dirty="0">
                <a:latin typeface="Raleway" pitchFamily="2" charset="0"/>
              </a:rPr>
              <a:t>{'6174105', '06174105’}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itchFamily="2" charset="0"/>
              </a:rPr>
              <a:t>Company Status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Gli errori sono dovuti al cambiamento di status dell’azienda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{'Active', '</a:t>
            </a:r>
            <a:r>
              <a:rPr lang="it-IT" sz="2000" dirty="0" err="1">
                <a:latin typeface="Raleway" pitchFamily="2" charset="0"/>
                <a:sym typeface="Wingdings" panose="05000000000000000000" pitchFamily="2" charset="2"/>
              </a:rPr>
              <a:t>Dissolved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'}</a:t>
            </a:r>
            <a:endParaRPr lang="it-IT" sz="2000" dirty="0">
              <a:latin typeface="Raleway" pitchFamily="2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itchFamily="2" charset="0"/>
              </a:rPr>
              <a:t>Dissolution</a:t>
            </a:r>
            <a:r>
              <a:rPr lang="it-IT" sz="2000" dirty="0">
                <a:latin typeface="Raleway" pitchFamily="2" charset="0"/>
              </a:rPr>
              <a:t> Date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L’azienda nel frattempo è stata dissolta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{'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Raleway" pitchFamily="2" charset="0"/>
              </a:rPr>
              <a:t>nan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', 14 </a:t>
            </a:r>
            <a:r>
              <a:rPr lang="it-IT" sz="2000" b="0" i="0" u="none" strike="noStrike" dirty="0" err="1">
                <a:solidFill>
                  <a:srgbClr val="000000"/>
                </a:solidFill>
                <a:effectLst/>
                <a:latin typeface="Raleway" pitchFamily="2" charset="0"/>
              </a:rPr>
              <a:t>February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 2023</a:t>
            </a:r>
            <a:r>
              <a:rPr lang="it-IT" sz="2000" dirty="0">
                <a:latin typeface="Raleway" pitchFamily="2" charset="0"/>
              </a:rPr>
              <a:t>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'}</a:t>
            </a:r>
            <a:r>
              <a:rPr lang="it-IT" sz="2000" dirty="0">
                <a:latin typeface="Raleway" pitchFamily="2" charset="0"/>
              </a:rPr>
              <a:t> </a:t>
            </a:r>
          </a:p>
          <a:p>
            <a:endParaRPr lang="it-IT" sz="2000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infoclipper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6E874A-B08F-D788-9B45-3D98D2D8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069843"/>
            <a:ext cx="11055118" cy="4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infoclipper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685FCE8-0FD1-C401-79A0-25FE76B6D169}"/>
              </a:ext>
            </a:extLst>
          </p:cNvPr>
          <p:cNvSpPr txBox="1"/>
          <p:nvPr/>
        </p:nvSpPr>
        <p:spPr>
          <a:xfrm>
            <a:off x="406025" y="1268769"/>
            <a:ext cx="11319250" cy="28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Postalcode</a:t>
            </a: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anose="020B0503030101060003" pitchFamily="34" charset="0"/>
              </a:rPr>
              <a:t>Le differenze sono dovute al fatto che le celle formattate come intere eliminano gli 0 a sinistra della </a:t>
            </a:r>
            <a:r>
              <a:rPr lang="it-IT" sz="2000" dirty="0">
                <a:latin typeface="Raleway" pitchFamily="2" charset="0"/>
              </a:rPr>
              <a:t>stringa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dirty="0">
                <a:latin typeface="Raleway" pitchFamily="2" charset="0"/>
              </a:rPr>
              <a:t>{187’, 00187’}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itchFamily="2" charset="0"/>
              </a:rPr>
              <a:t>State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000" dirty="0">
                <a:latin typeface="Raleway" pitchFamily="2" charset="0"/>
              </a:rPr>
              <a:t>Nel nostro sistema nel campo state inseriamo anche la sigla dello stato, nei test l’utente non inserisce nel campo State la sigla </a:t>
            </a:r>
            <a:r>
              <a:rPr lang="it-IT" sz="2000" dirty="0"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it-IT" sz="2000" b="0" i="0" u="none" strike="noStrike" dirty="0">
                <a:solidFill>
                  <a:srgbClr val="000000"/>
                </a:solidFill>
                <a:effectLst/>
                <a:latin typeface="Raleway" pitchFamily="2" charset="0"/>
              </a:rPr>
              <a:t>{'California(CA)', 'California'}</a:t>
            </a:r>
            <a:r>
              <a:rPr lang="it-IT" sz="2000" dirty="0">
                <a:latin typeface="Raleway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38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D75D705-C753-FC41-9941-B0DDD3B220E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Test sistema: ebusiness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784EA6F-07B6-43AF-F1BA-F3F63F420920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DE7E02C-C8A2-397B-78CB-2D9EA52E314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E6F946-BD2A-8111-C0A0-9F2706751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1" y="1001263"/>
            <a:ext cx="11055118" cy="48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D8B7B9-7B0F-E73A-7C83-3FF3EB177C75}"/>
              </a:ext>
            </a:extLst>
          </p:cNvPr>
          <p:cNvSpPr txBox="1"/>
          <p:nvPr/>
        </p:nvSpPr>
        <p:spPr>
          <a:xfrm>
            <a:off x="566057" y="1597511"/>
            <a:ext cx="107208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Raleway" panose="020B0503030101060003" pitchFamily="34" charset="0"/>
              </a:rPr>
              <a:t>Tempo complessivo</a:t>
            </a:r>
          </a:p>
          <a:p>
            <a:endParaRPr lang="it-IT" sz="24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</a:t>
            </a:r>
            <a:r>
              <a:rPr lang="it-IT" sz="2000" dirty="0" err="1">
                <a:latin typeface="Raleway" panose="020B0503030101060003" pitchFamily="34" charset="0"/>
              </a:rPr>
              <a:t>request</a:t>
            </a:r>
            <a:r>
              <a:rPr lang="it-IT" sz="2000" dirty="0">
                <a:latin typeface="Raleway" panose="020B0503030101060003" pitchFamily="34" charset="0"/>
              </a:rPr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Tempo di estrazione del dato (navigazione del </a:t>
            </a:r>
            <a:r>
              <a:rPr lang="it-IT" sz="2000" dirty="0" err="1">
                <a:latin typeface="Raleway" panose="020B0503030101060003" pitchFamily="34" charset="0"/>
              </a:rPr>
              <a:t>dom</a:t>
            </a:r>
            <a:r>
              <a:rPr lang="it-IT" sz="2000" dirty="0">
                <a:latin typeface="Raleway" panose="020B0503030101060003" pitchFamily="34" charset="0"/>
              </a:rPr>
              <a:t> via X-</a:t>
            </a:r>
            <a:r>
              <a:rPr lang="it-IT" sz="2000" dirty="0" err="1">
                <a:latin typeface="Raleway" panose="020B0503030101060003" pitchFamily="34" charset="0"/>
              </a:rPr>
              <a:t>Path</a:t>
            </a:r>
            <a:r>
              <a:rPr lang="it-IT" sz="2000" dirty="0">
                <a:latin typeface="Raleway" panose="020B0503030101060003" pitchFamily="34" charset="0"/>
              </a:rPr>
              <a:t>)</a:t>
            </a:r>
          </a:p>
          <a:p>
            <a:endParaRPr lang="it-IT" sz="2400" dirty="0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A07019-4B11-CDB2-4509-D6B2D547A0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748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BE3ADDE-A66D-4DFA-14F0-666992FE9DE1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Request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114ACB-A608-1DFF-5322-D6280F51A4F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2088B1A-91AD-4498-5E2D-B555816C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58" y="1510580"/>
            <a:ext cx="5877484" cy="472103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24934E1-7BD8-D369-8029-5804941BB460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92323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4FCE51C-CB6A-C4FE-0139-1D7DBD365AE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Efficienza temporale: Estrazione dati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A584589-07A7-73BE-7FF5-B9A1A37FE4B3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CF9688E-74D0-889D-0378-A81AE7315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69" y="1611905"/>
            <a:ext cx="7771428" cy="493968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10FF9-7862-C812-1D55-9E7FB825C49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6D6B331-A48F-447B-97B8-6E82209A8E84}"/>
              </a:ext>
            </a:extLst>
          </p:cNvPr>
          <p:cNvCxnSpPr>
            <a:cxnSpLocks/>
          </p:cNvCxnSpPr>
          <p:nvPr/>
        </p:nvCxnSpPr>
        <p:spPr>
          <a:xfrm flipV="1">
            <a:off x="4090736" y="3349592"/>
            <a:ext cx="0" cy="512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B1EEE13-456C-4AF1-AEB7-6F95AEBBAF04}"/>
              </a:ext>
            </a:extLst>
          </p:cNvPr>
          <p:cNvCxnSpPr>
            <a:cxnSpLocks/>
          </p:cNvCxnSpPr>
          <p:nvPr/>
        </p:nvCxnSpPr>
        <p:spPr>
          <a:xfrm flipH="1" flipV="1">
            <a:off x="8188253" y="2444819"/>
            <a:ext cx="51266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E1AB962-CC19-46AF-A9D3-A4CF89ECC790}"/>
              </a:ext>
            </a:extLst>
          </p:cNvPr>
          <p:cNvSpPr txBox="1"/>
          <p:nvPr/>
        </p:nvSpPr>
        <p:spPr>
          <a:xfrm>
            <a:off x="2894723" y="3041815"/>
            <a:ext cx="298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//div[@class = "company-code"]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D8C8F94-E819-429F-BB95-8FF74B47F4CD}"/>
              </a:ext>
            </a:extLst>
          </p:cNvPr>
          <p:cNvSpPr txBox="1"/>
          <p:nvPr/>
        </p:nvSpPr>
        <p:spPr>
          <a:xfrm>
            <a:off x="3254502" y="2285377"/>
            <a:ext cx="525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Raleway" panose="020B0503030101060003"/>
              </a:rPr>
              <a:t>//*[@id="</a:t>
            </a:r>
            <a:r>
              <a:rPr lang="it-IT" sz="1400" dirty="0" err="1">
                <a:latin typeface="Raleway" panose="020B0503030101060003"/>
              </a:rPr>
              <a:t>cmkt</a:t>
            </a:r>
            <a:r>
              <a:rPr lang="it-IT" sz="1400" dirty="0">
                <a:latin typeface="Raleway" panose="020B0503030101060003"/>
              </a:rPr>
              <a:t>"]/div[3]/div[1]/div[2]/div[3]/div[1]/a/text()</a:t>
            </a:r>
          </a:p>
        </p:txBody>
      </p:sp>
    </p:spTree>
    <p:extLst>
      <p:ext uri="{BB962C8B-B14F-4D97-AF65-F5344CB8AC3E}">
        <p14:creationId xmlns:p14="http://schemas.microsoft.com/office/powerpoint/2010/main" val="21395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453900E-8F07-5A92-B595-12D26AF557C8}"/>
              </a:ext>
            </a:extLst>
          </p:cNvPr>
          <p:cNvCxnSpPr/>
          <p:nvPr/>
        </p:nvCxnSpPr>
        <p:spPr>
          <a:xfrm>
            <a:off x="5605598" y="1435553"/>
            <a:ext cx="0" cy="4191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D0A399-0487-28DE-C23C-496D6A8D70A8}"/>
              </a:ext>
            </a:extLst>
          </p:cNvPr>
          <p:cNvCxnSpPr/>
          <p:nvPr/>
        </p:nvCxnSpPr>
        <p:spPr>
          <a:xfrm>
            <a:off x="5581191" y="2578061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F6170A3-F7A9-7E0B-312F-3369ACACFBF2}"/>
              </a:ext>
            </a:extLst>
          </p:cNvPr>
          <p:cNvCxnSpPr/>
          <p:nvPr/>
        </p:nvCxnSpPr>
        <p:spPr>
          <a:xfrm>
            <a:off x="5634067" y="3531053"/>
            <a:ext cx="4731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C15FA87-3F65-0139-D1F9-23722A67C7B4}"/>
              </a:ext>
            </a:extLst>
          </p:cNvPr>
          <p:cNvCxnSpPr>
            <a:cxnSpLocks/>
          </p:cNvCxnSpPr>
          <p:nvPr/>
        </p:nvCxnSpPr>
        <p:spPr>
          <a:xfrm flipH="1">
            <a:off x="5142712" y="4523484"/>
            <a:ext cx="42532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D05772D-B9EC-FC8A-2C7B-FB5693873597}"/>
              </a:ext>
            </a:extLst>
          </p:cNvPr>
          <p:cNvCxnSpPr>
            <a:cxnSpLocks/>
          </p:cNvCxnSpPr>
          <p:nvPr/>
        </p:nvCxnSpPr>
        <p:spPr>
          <a:xfrm flipH="1">
            <a:off x="5150171" y="3037634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5E83D8-6D36-AE46-DFAF-70F991A679AF}"/>
              </a:ext>
            </a:extLst>
          </p:cNvPr>
          <p:cNvCxnSpPr>
            <a:cxnSpLocks/>
          </p:cNvCxnSpPr>
          <p:nvPr/>
        </p:nvCxnSpPr>
        <p:spPr>
          <a:xfrm flipH="1">
            <a:off x="5170558" y="1934546"/>
            <a:ext cx="435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2ECBB7-DB42-BBBE-A13B-A8AF7BCFAE22}"/>
              </a:ext>
            </a:extLst>
          </p:cNvPr>
          <p:cNvSpPr txBox="1"/>
          <p:nvPr/>
        </p:nvSpPr>
        <p:spPr>
          <a:xfrm>
            <a:off x="2871829" y="1636765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Ricerca siti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7D16E4A-ADFB-0988-44A9-5DACEDE79F47}"/>
              </a:ext>
            </a:extLst>
          </p:cNvPr>
          <p:cNvSpPr txBox="1"/>
          <p:nvPr/>
        </p:nvSpPr>
        <p:spPr>
          <a:xfrm>
            <a:off x="6125869" y="2345791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Filtraggio siti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49BDB84-5D5E-C7DA-F5A2-42F9ACF25ACC}"/>
              </a:ext>
            </a:extLst>
          </p:cNvPr>
          <p:cNvSpPr txBox="1"/>
          <p:nvPr/>
        </p:nvSpPr>
        <p:spPr>
          <a:xfrm>
            <a:off x="2772376" y="2719603"/>
            <a:ext cx="2339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Schema dati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4E7BC1D-C204-BB5A-77AC-FC90A7483A9D}"/>
              </a:ext>
            </a:extLst>
          </p:cNvPr>
          <p:cNvSpPr txBox="1"/>
          <p:nvPr/>
        </p:nvSpPr>
        <p:spPr>
          <a:xfrm>
            <a:off x="2258009" y="4046430"/>
            <a:ext cx="3376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latin typeface="Raleway" panose="020B0503030101060003" pitchFamily="34" charset="0"/>
              </a:rPr>
              <a:t>Parsing</a:t>
            </a:r>
            <a:r>
              <a:rPr lang="it-IT" sz="2800" dirty="0">
                <a:latin typeface="Raleway" panose="020B0503030101060003" pitchFamily="34" charset="0"/>
              </a:rPr>
              <a:t> dati &amp;</a:t>
            </a:r>
          </a:p>
          <a:p>
            <a:r>
              <a:rPr lang="it-IT" sz="2800" dirty="0">
                <a:latin typeface="Raleway" panose="020B0503030101060003" pitchFamily="34" charset="0"/>
              </a:rPr>
              <a:t>Data </a:t>
            </a:r>
            <a:r>
              <a:rPr lang="it-IT" sz="2800" dirty="0" err="1">
                <a:latin typeface="Raleway" panose="020B0503030101060003" pitchFamily="34" charset="0"/>
              </a:rPr>
              <a:t>Consistency</a:t>
            </a:r>
            <a:endParaRPr lang="it-IT" sz="2800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12FE7E6-4947-FEB3-D180-A9ED6FE66202}"/>
              </a:ext>
            </a:extLst>
          </p:cNvPr>
          <p:cNvSpPr txBox="1"/>
          <p:nvPr/>
        </p:nvSpPr>
        <p:spPr>
          <a:xfrm>
            <a:off x="6234489" y="3167182"/>
            <a:ext cx="363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Acquisizione dati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7719EFC-C77F-553D-40BD-A781D39995EE}"/>
              </a:ext>
            </a:extLst>
          </p:cNvPr>
          <p:cNvSpPr txBox="1"/>
          <p:nvPr/>
        </p:nvSpPr>
        <p:spPr>
          <a:xfrm>
            <a:off x="6031308" y="4948444"/>
            <a:ext cx="407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Analisi dati</a:t>
            </a: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A1144D8D-2BB1-C1CA-A234-07B3C7B1F841}"/>
              </a:ext>
            </a:extLst>
          </p:cNvPr>
          <p:cNvCxnSpPr>
            <a:cxnSpLocks/>
          </p:cNvCxnSpPr>
          <p:nvPr/>
        </p:nvCxnSpPr>
        <p:spPr>
          <a:xfrm>
            <a:off x="5596268" y="5235860"/>
            <a:ext cx="3380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ttangolo 20">
            <a:extLst>
              <a:ext uri="{FF2B5EF4-FFF2-40B4-BE49-F238E27FC236}">
                <a16:creationId xmlns:a16="http://schemas.microsoft.com/office/drawing/2014/main" id="{6B61B398-5625-95BB-E7A0-4F21CF5E0C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Road </a:t>
            </a:r>
            <a:r>
              <a:rPr lang="it-IT" sz="3200" dirty="0" err="1">
                <a:solidFill>
                  <a:schemeClr val="tx1"/>
                </a:solidFill>
                <a:latin typeface="Raleway" panose="020B0503030101060003" pitchFamily="34" charset="0"/>
              </a:rPr>
              <a:t>map</a:t>
            </a:r>
            <a:endParaRPr lang="it-IT" sz="32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1DB41D5-52F2-A79D-A840-5652440C13E9}"/>
              </a:ext>
            </a:extLst>
          </p:cNvPr>
          <p:cNvSpPr txBox="1"/>
          <p:nvPr/>
        </p:nvSpPr>
        <p:spPr>
          <a:xfrm>
            <a:off x="114758" y="91536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Introduzione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EA5A2113-C579-D58B-40FD-43A1244B3A5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9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A4CD137B-1CA8-46A6-6194-DD747AA3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91" y="1321992"/>
            <a:ext cx="8876130" cy="437901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BD7A289A-B52A-0C99-2343-5BF3B0066F38}"/>
              </a:ext>
            </a:extLst>
          </p:cNvPr>
          <p:cNvCxnSpPr/>
          <p:nvPr/>
        </p:nvCxnSpPr>
        <p:spPr>
          <a:xfrm>
            <a:off x="4599992" y="2416629"/>
            <a:ext cx="2276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7704D7-4D8B-616A-10A7-24E2A7D999BB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3315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AB2B038B-07CD-2635-E5DF-9273C7C4DDBA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3277899-1EF7-8A5E-7350-058B56F1937B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86C8645-6719-59AC-BD25-346661F1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10" y="1552068"/>
            <a:ext cx="3399782" cy="399031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4D1035-608D-25F0-BA6C-C795BABAF695}"/>
              </a:ext>
            </a:extLst>
          </p:cNvPr>
          <p:cNvSpPr txBox="1"/>
          <p:nvPr/>
        </p:nvSpPr>
        <p:spPr>
          <a:xfrm>
            <a:off x="5141168" y="3003946"/>
            <a:ext cx="68876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   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delle società quotate in borsa (WMT, AMZN, UPS, KR, …)</a:t>
            </a:r>
            <a:endParaRPr lang="it-IT" b="1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Marketcap</a:t>
            </a:r>
            <a:r>
              <a:rPr lang="it-IT" dirty="0">
                <a:latin typeface="Raleway" panose="020B0503030101060003" pitchFamily="34" charset="0"/>
              </a:rPr>
              <a:t>: Somma del valore totale delle azioni in circolo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Share Price: </a:t>
            </a:r>
            <a:r>
              <a:rPr lang="it-IT" dirty="0">
                <a:latin typeface="Raleway" panose="020B0503030101060003" pitchFamily="34" charset="0"/>
              </a:rPr>
              <a:t>Costo singola azione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Earnings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Profitto annuo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Revenue: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R</a:t>
            </a:r>
            <a:r>
              <a:rPr lang="it-IT" i="0" u="none" strike="noStrike" dirty="0">
                <a:solidFill>
                  <a:srgbClr val="000000"/>
                </a:solidFill>
                <a:effectLst/>
                <a:latin typeface="Raleway" panose="020B0503030101060003" pitchFamily="34" charset="0"/>
              </a:rPr>
              <a:t>icavi annui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Shares: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azioni in circolo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Employees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Numero totale di dipendenti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EFCD9BF-1341-3FE8-609A-EB4974D30974}"/>
              </a:ext>
            </a:extLst>
          </p:cNvPr>
          <p:cNvSpPr txBox="1"/>
          <p:nvPr/>
        </p:nvSpPr>
        <p:spPr>
          <a:xfrm>
            <a:off x="5141168" y="1275069"/>
            <a:ext cx="6399121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14000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1F2F6E-DBBE-DAE0-9C0E-158C77DA016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4026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7EA3F97-B903-7C75-7DD5-19F592B5EC5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5D7BFB-9E80-4E80-B0C3-12DC7F53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544880"/>
            <a:ext cx="11250793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B2EE70B-ACC3-EF51-CCEA-BDA4FE95FE17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Company-Market-cap.com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18B36A0-FD94-B11A-A50D-8479F1233304}"/>
              </a:ext>
            </a:extLst>
          </p:cNvPr>
          <p:cNvSpPr txBox="1"/>
          <p:nvPr/>
        </p:nvSpPr>
        <p:spPr>
          <a:xfrm>
            <a:off x="114758" y="44883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E24917B-792F-1130-6182-F2C9D548E928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musica, pianoforte&#10;&#10;Descrizione generata automaticamente">
            <a:extLst>
              <a:ext uri="{FF2B5EF4-FFF2-40B4-BE49-F238E27FC236}">
                <a16:creationId xmlns:a16="http://schemas.microsoft.com/office/drawing/2014/main" id="{59C7C8D1-31A8-2B15-2A24-EDE25C0C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1216"/>
            <a:ext cx="12192000" cy="436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0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0CBB417-EA09-3DAB-B418-1B6A8289A83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BB020C-40E5-40D2-A7E9-27BB63A33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805739"/>
            <a:ext cx="110109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086740D-2D98-A51D-1D05-D60395AA9826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8C15793-4065-A18E-81CB-EEB1B287BB2E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7E3D8A2-66F1-5E11-3355-45CC295D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62" y="1364621"/>
            <a:ext cx="3965509" cy="47219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4D1EAAE-C137-9257-2A1E-3029CF2D259F}"/>
              </a:ext>
            </a:extLst>
          </p:cNvPr>
          <p:cNvSpPr txBox="1"/>
          <p:nvPr/>
        </p:nvSpPr>
        <p:spPr>
          <a:xfrm>
            <a:off x="5280815" y="2856905"/>
            <a:ext cx="691118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code: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Legal Form</a:t>
            </a:r>
            <a:r>
              <a:rPr lang="it-IT" dirty="0">
                <a:latin typeface="Raleway" panose="020B0503030101060003" pitchFamily="34" charset="0"/>
              </a:rPr>
              <a:t>: Forma giuridica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Status: </a:t>
            </a:r>
            <a:r>
              <a:rPr lang="it-IT" dirty="0">
                <a:latin typeface="Raleway" panose="020B0503030101060003" pitchFamily="34" charset="0"/>
              </a:rPr>
              <a:t>Status dell’azienda (</a:t>
            </a:r>
            <a:r>
              <a:rPr lang="it-IT" dirty="0" err="1">
                <a:latin typeface="Raleway" panose="020B0503030101060003" pitchFamily="34" charset="0"/>
              </a:rPr>
              <a:t>Deleted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Entered</a:t>
            </a:r>
            <a:r>
              <a:rPr lang="it-IT" dirty="0">
                <a:latin typeface="Raleway" panose="020B0503030101060003" pitchFamily="34" charset="0"/>
              </a:rPr>
              <a:t> </a:t>
            </a:r>
            <a:r>
              <a:rPr lang="it-IT" dirty="0" err="1">
                <a:latin typeface="Raleway" panose="020B0503030101060003" pitchFamily="34" charset="0"/>
              </a:rPr>
              <a:t>into</a:t>
            </a:r>
            <a:r>
              <a:rPr lang="it-IT" dirty="0">
                <a:latin typeface="Raleway" panose="020B0503030101060003" pitchFamily="34" charset="0"/>
              </a:rPr>
              <a:t> the </a:t>
            </a:r>
            <a:r>
              <a:rPr lang="it-IT" dirty="0" err="1">
                <a:latin typeface="Raleway" panose="020B0503030101060003" pitchFamily="34" charset="0"/>
              </a:rPr>
              <a:t>register</a:t>
            </a:r>
            <a:r>
              <a:rPr lang="it-IT" dirty="0">
                <a:latin typeface="Raleway" panose="020B0503030101060003" pitchFamily="34" charset="0"/>
              </a:rPr>
              <a:t>, </a:t>
            </a:r>
            <a:r>
              <a:rPr lang="it-IT" dirty="0" err="1">
                <a:latin typeface="Raleway" panose="020B0503030101060003" pitchFamily="34" charset="0"/>
              </a:rPr>
              <a:t>ecc</a:t>
            </a:r>
            <a:r>
              <a:rPr lang="it-IT" dirty="0"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</a:t>
            </a:r>
            <a:r>
              <a:rPr lang="it-IT" dirty="0">
                <a:latin typeface="Raleway" panose="020B0503030101060003" pitchFamily="34" charset="0"/>
              </a:rPr>
              <a:t> Data di inserimento dell’azienda nel registro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Capital: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Capitale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Address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Deletion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Time: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eliminazione dell’azienda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dal registro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5747ED-F337-34E8-0BF0-5DCE4D28B78A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1469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14700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2120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14D1809-C5B1-24A9-4E09-4C5FF1B6852F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0821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CF9D40F5-CBD7-20A1-8968-391538CDE9FE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A01729-3A07-25EF-581B-BC4E2FDFEF71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F36842-914A-5234-8157-CE2CE211B54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C14BC2-FF87-4B98-A4A3-F8C04EAE6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766868"/>
            <a:ext cx="11263492" cy="47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1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29A500E3-888A-5233-21C4-3E4FF33E713C}"/>
              </a:ext>
            </a:extLst>
          </p:cNvPr>
          <p:cNvSpPr/>
          <p:nvPr/>
        </p:nvSpPr>
        <p:spPr>
          <a:xfrm>
            <a:off x="2894723" y="0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E-BUSINESS.com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251AD9C-2747-2563-5E07-156AFF752B94}"/>
              </a:ext>
            </a:extLst>
          </p:cNvPr>
          <p:cNvSpPr/>
          <p:nvPr/>
        </p:nvSpPr>
        <p:spPr>
          <a:xfrm>
            <a:off x="2772376" y="3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B2A1DF89-B47D-78A8-610B-EA7D4126F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29" y="946519"/>
            <a:ext cx="9607342" cy="595411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08BD93-D5C0-5422-9C33-2FC4CB79E47F}"/>
              </a:ext>
            </a:extLst>
          </p:cNvPr>
          <p:cNvSpPr txBox="1"/>
          <p:nvPr/>
        </p:nvSpPr>
        <p:spPr>
          <a:xfrm>
            <a:off x="475525" y="1265279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93FC32-80AB-7667-A901-D969B243C16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2199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1C15F3D-B1B4-92D8-8D37-2725C945D933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589DB3F-53F5-8FB1-DA7F-120224C7CA0A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462F336-85E8-C16B-8DF0-D928E2DF5421}"/>
              </a:ext>
            </a:extLst>
          </p:cNvPr>
          <p:cNvSpPr txBox="1"/>
          <p:nvPr/>
        </p:nvSpPr>
        <p:spPr>
          <a:xfrm>
            <a:off x="5280815" y="2856905"/>
            <a:ext cx="691118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Trade Name: </a:t>
            </a:r>
            <a:r>
              <a:rPr lang="it-IT" dirty="0">
                <a:latin typeface="Raleway" panose="020B0503030101060003" pitchFamily="34" charset="0"/>
              </a:rPr>
              <a:t>Nome commerciale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dirty="0">
                <a:latin typeface="Raleway" panose="020B0503030101060003" pitchFamily="34" charset="0"/>
              </a:rPr>
              <a:t>: Indirizzo sede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City: </a:t>
            </a:r>
            <a:r>
              <a:rPr lang="it-IT" dirty="0">
                <a:latin typeface="Raleway" panose="020B0503030101060003" pitchFamily="34" charset="0"/>
              </a:rPr>
              <a:t>Città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Postalcode</a:t>
            </a:r>
            <a:r>
              <a:rPr lang="it-IT" b="1" dirty="0">
                <a:latin typeface="Raleway" panose="020B0503030101060003" pitchFamily="34" charset="0"/>
              </a:rPr>
              <a:t>:</a:t>
            </a:r>
            <a:r>
              <a:rPr lang="it-IT" dirty="0">
                <a:latin typeface="Raleway" panose="020B0503030101060003" pitchFamily="34" charset="0"/>
              </a:rPr>
              <a:t> Codice postale nei formati UK, USA, Italia, Estonia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State: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Stato Americano di residenza o 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Country: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Nazione di residenza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Location </a:t>
            </a: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type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Tipo di sede (es. Headquarter,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Secondary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 Office, </a:t>
            </a:r>
            <a:r>
              <a:rPr lang="it-IT" dirty="0" err="1">
                <a:solidFill>
                  <a:srgbClr val="000000"/>
                </a:solidFill>
                <a:latin typeface="Raleway" panose="020B0503030101060003" pitchFamily="34" charset="0"/>
              </a:rPr>
              <a:t>ecc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…)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E91602B-7437-EFF1-3383-B22D5EA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0" y="1191753"/>
            <a:ext cx="4049486" cy="48290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D607909-FBD8-CD5E-4DB2-E61A560C1535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1504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15040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1200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C16E19-1EC6-4A3F-1C9B-AC5EAB4E1D6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1830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DE0BBB8-DAA0-FD02-5568-4CFBF7E14369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E4B0C9-A31E-4B29-9A57-B81CCA07E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3" y="1341120"/>
            <a:ext cx="11250793" cy="46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DBBB273-DC17-7022-07C0-C00361F5B2C6}"/>
              </a:ext>
            </a:extLst>
          </p:cNvPr>
          <p:cNvSpPr txBox="1"/>
          <p:nvPr/>
        </p:nvSpPr>
        <p:spPr>
          <a:xfrm>
            <a:off x="1874552" y="3131373"/>
            <a:ext cx="5567937" cy="224676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Beautiful </a:t>
            </a:r>
            <a:r>
              <a:rPr lang="it-IT" sz="2000" dirty="0" err="1">
                <a:latin typeface="Raleway" panose="020B0503030101060003" pitchFamily="34" charset="0"/>
              </a:rPr>
              <a:t>soup</a:t>
            </a:r>
            <a:endParaRPr lang="it-IT" sz="2000" dirty="0">
              <a:latin typeface="Raleway" panose="020B0503030101060003" pitchFamily="34" charset="0"/>
            </a:endParaRP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Request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>
                <a:latin typeface="Raleway" panose="020B0503030101060003" pitchFamily="34" charset="0"/>
              </a:rPr>
              <a:t>LXML &amp; </a:t>
            </a:r>
            <a:r>
              <a:rPr lang="it-IT" sz="2000" dirty="0" err="1">
                <a:latin typeface="Raleway" panose="020B0503030101060003" pitchFamily="34" charset="0"/>
              </a:rPr>
              <a:t>Etree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6BF452-3CE2-16E8-A400-2C0BBAB876E4}"/>
              </a:ext>
            </a:extLst>
          </p:cNvPr>
          <p:cNvSpPr txBox="1"/>
          <p:nvPr/>
        </p:nvSpPr>
        <p:spPr>
          <a:xfrm>
            <a:off x="1589067" y="2586965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Web </a:t>
            </a:r>
            <a:r>
              <a:rPr lang="it-IT" sz="2800" dirty="0" err="1">
                <a:latin typeface="Raleway" panose="020B0503030101060003" pitchFamily="34" charset="0"/>
              </a:rPr>
              <a:t>Scraping</a:t>
            </a:r>
            <a:endParaRPr lang="it-IT" sz="28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3D8CC1-3245-FB90-0100-B4EC0BE77CC2}"/>
              </a:ext>
            </a:extLst>
          </p:cNvPr>
          <p:cNvSpPr txBox="1"/>
          <p:nvPr/>
        </p:nvSpPr>
        <p:spPr>
          <a:xfrm>
            <a:off x="8013460" y="3426662"/>
            <a:ext cx="5567937" cy="193899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Pandas</a:t>
            </a:r>
            <a:r>
              <a:rPr lang="it-IT" sz="2000" dirty="0">
                <a:latin typeface="Raleway" panose="020B0503030101060003" pitchFamily="34" charset="0"/>
              </a:rPr>
              <a:t> &amp; </a:t>
            </a:r>
            <a:r>
              <a:rPr lang="it-IT" sz="2000" dirty="0" err="1">
                <a:latin typeface="Raleway" panose="020B0503030101060003" pitchFamily="34" charset="0"/>
              </a:rPr>
              <a:t>numpy</a:t>
            </a:r>
            <a:r>
              <a:rPr lang="it-IT" sz="2000" dirty="0">
                <a:latin typeface="Raleway" panose="020B0503030101060003" pitchFamily="34" charset="0"/>
              </a:rPr>
              <a:t>                    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Matplotlib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Raleway" panose="020B0503030101060003" pitchFamily="34" charset="0"/>
              </a:rPr>
              <a:t>Geopandas</a:t>
            </a:r>
            <a:endParaRPr lang="it-IT" sz="2000" dirty="0">
              <a:latin typeface="Raleway" panose="020B05030301010600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000" dirty="0">
              <a:latin typeface="Raleway" panose="020B05030301010600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FFF0DC4-74F1-A878-3CF5-4E765CF3B981}"/>
              </a:ext>
            </a:extLst>
          </p:cNvPr>
          <p:cNvSpPr txBox="1"/>
          <p:nvPr/>
        </p:nvSpPr>
        <p:spPr>
          <a:xfrm>
            <a:off x="7727975" y="2617346"/>
            <a:ext cx="61389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latin typeface="Raleway" panose="020B0503030101060003" pitchFamily="34" charset="0"/>
              </a:rPr>
              <a:t>Data Profiling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37B264-B3BD-C052-ADEF-4D89FFDF80D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Tecnologie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0F1DD9-3025-C61D-5EC0-FE9261B6C555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7CC64FE-00EF-623A-CB7A-91BD009B970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B7FC5C-D12D-ED80-9CE0-11E5D4151869}"/>
              </a:ext>
            </a:extLst>
          </p:cNvPr>
          <p:cNvSpPr txBox="1"/>
          <p:nvPr/>
        </p:nvSpPr>
        <p:spPr>
          <a:xfrm>
            <a:off x="3449781" y="1571405"/>
            <a:ext cx="3813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Raleway" panose="020B0503030101060003" pitchFamily="34" charset="0"/>
              </a:rPr>
              <a:t>Python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26A509B-8878-A788-88C9-558748FB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94" y="1408727"/>
            <a:ext cx="863745" cy="9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5FE6F7D7-9F2E-492F-A530-EBC590BA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3" y="1467240"/>
            <a:ext cx="10389233" cy="527123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E705A7-4EDE-57B5-4AE2-8C0FE02587E5}"/>
              </a:ext>
            </a:extLst>
          </p:cNvPr>
          <p:cNvSpPr txBox="1"/>
          <p:nvPr/>
        </p:nvSpPr>
        <p:spPr>
          <a:xfrm>
            <a:off x="388959" y="129440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STATI UNITI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26D220C-2242-7580-97D4-3A37F68C0422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0852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8A565AB2-89B8-C700-696A-EB6E56EBD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6" y="946518"/>
            <a:ext cx="9460588" cy="58631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90085" y="1324770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ESTONIA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D2AFE42-8015-9847-6F70-EBDF489AD7BC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07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ITALIA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F1BCAD3-FE10-71B4-52B1-85263473C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22" y="787293"/>
            <a:ext cx="6253155" cy="68934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50358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47A3D09-698E-7055-E27D-3CF4A2793C16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Info-Clipper.com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B49B2E8-7B2C-D7C5-DF6F-8D1DE2ED7D7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9F44BBE-6F91-3F45-D818-ED2EE1CD2EFD}"/>
              </a:ext>
            </a:extLst>
          </p:cNvPr>
          <p:cNvSpPr txBox="1"/>
          <p:nvPr/>
        </p:nvSpPr>
        <p:spPr>
          <a:xfrm>
            <a:off x="2894723" y="1341120"/>
            <a:ext cx="452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3548FA-B6FC-DD07-1122-F991FD0AD95B}"/>
              </a:ext>
            </a:extLst>
          </p:cNvPr>
          <p:cNvSpPr txBox="1"/>
          <p:nvPr/>
        </p:nvSpPr>
        <p:spPr>
          <a:xfrm>
            <a:off x="370407" y="1301822"/>
            <a:ext cx="259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2FE4543-AEF2-36EC-2027-53E64549285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836E84E-B81E-8526-F72D-B264A1AF1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1049693"/>
            <a:ext cx="5934422" cy="58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5DC634C9-8BF8-E125-986D-1B9D0B65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64784"/>
            <a:ext cx="4038600" cy="45073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652042-7E2A-618C-8787-9BD629F541AD}"/>
              </a:ext>
            </a:extLst>
          </p:cNvPr>
          <p:cNvSpPr txBox="1"/>
          <p:nvPr/>
        </p:nvSpPr>
        <p:spPr>
          <a:xfrm>
            <a:off x="5280815" y="2856905"/>
            <a:ext cx="669004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Analisi campi</a:t>
            </a:r>
          </a:p>
          <a:p>
            <a:endParaRPr lang="it-IT" sz="2000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Name: </a:t>
            </a:r>
            <a:r>
              <a:rPr lang="it-IT" dirty="0">
                <a:latin typeface="Raleway" panose="020B0503030101060003" pitchFamily="34" charset="0"/>
              </a:rPr>
              <a:t>Nome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ID: </a:t>
            </a:r>
            <a:r>
              <a:rPr lang="it-IT" dirty="0">
                <a:latin typeface="Raleway" panose="020B0503030101060003" pitchFamily="34" charset="0"/>
              </a:rPr>
              <a:t>Codice identificativo dell’azienda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Status</a:t>
            </a:r>
            <a:r>
              <a:rPr lang="it-IT" dirty="0">
                <a:latin typeface="Raleway" panose="020B0503030101060003" pitchFamily="34" charset="0"/>
              </a:rPr>
              <a:t>: Status dell’azienda (</a:t>
            </a:r>
            <a:r>
              <a:rPr lang="it-IT" dirty="0">
                <a:latin typeface="Raleway" panose="020B0503030101060003"/>
              </a:rPr>
              <a:t>Active, </a:t>
            </a:r>
            <a:r>
              <a:rPr lang="it-IT" dirty="0" err="1">
                <a:latin typeface="Raleway" panose="020B0503030101060003"/>
              </a:rPr>
              <a:t>Dissolved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Registered</a:t>
            </a:r>
            <a:r>
              <a:rPr lang="it-IT" dirty="0">
                <a:latin typeface="Raleway" panose="020B0503030101060003"/>
              </a:rPr>
              <a:t>, </a:t>
            </a:r>
            <a:r>
              <a:rPr lang="it-IT" dirty="0" err="1">
                <a:latin typeface="Raleway" panose="020B0503030101060003"/>
              </a:rPr>
              <a:t>Liquidated</a:t>
            </a:r>
            <a:r>
              <a:rPr lang="it-IT" dirty="0">
                <a:latin typeface="Raleway" panose="020B0503030101060003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Company </a:t>
            </a:r>
            <a:r>
              <a:rPr lang="it-IT" b="1" dirty="0" err="1">
                <a:latin typeface="Raleway" panose="020B0503030101060003" pitchFamily="34" charset="0"/>
              </a:rPr>
              <a:t>Type</a:t>
            </a:r>
            <a:r>
              <a:rPr lang="it-IT" dirty="0">
                <a:latin typeface="Raleway" panose="020B0503030101060003" pitchFamily="34" charset="0"/>
              </a:rPr>
              <a:t>: Tipo dell’azienda (</a:t>
            </a:r>
            <a:r>
              <a:rPr lang="it-IT" dirty="0" err="1">
                <a:latin typeface="Raleway" panose="020B0503030101060003"/>
              </a:rPr>
              <a:t>Overseas</a:t>
            </a:r>
            <a:r>
              <a:rPr lang="it-IT" dirty="0">
                <a:latin typeface="Raleway" panose="020B0503030101060003"/>
              </a:rPr>
              <a:t> </a:t>
            </a:r>
            <a:r>
              <a:rPr lang="it-IT" dirty="0" err="1">
                <a:latin typeface="Raleway" panose="020B0503030101060003"/>
              </a:rPr>
              <a:t>Entity</a:t>
            </a:r>
            <a:r>
              <a:rPr lang="it-IT" dirty="0">
                <a:latin typeface="Raleway" panose="020B0503030101060003"/>
              </a:rPr>
              <a:t>, Private Limited Company, </a:t>
            </a:r>
            <a:r>
              <a:rPr lang="it-IT" dirty="0" err="1">
                <a:latin typeface="Raleway" panose="020B0503030101060003"/>
              </a:rPr>
              <a:t>ecc</a:t>
            </a:r>
            <a:r>
              <a:rPr lang="it-IT" dirty="0">
                <a:latin typeface="Raleway" panose="020B0503030101060003"/>
              </a:rPr>
              <a:t>…)</a:t>
            </a: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Registration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latin typeface="Raleway" panose="020B0503030101060003" pitchFamily="34" charset="0"/>
              </a:rPr>
              <a:t>Data di registrazione di aziende estere</a:t>
            </a:r>
            <a:endParaRPr lang="it-IT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solidFill>
                  <a:srgbClr val="000000"/>
                </a:solidFill>
                <a:latin typeface="Raleway" panose="020B0503030101060003" pitchFamily="34" charset="0"/>
              </a:rPr>
              <a:t>Incorporation</a:t>
            </a:r>
            <a:r>
              <a:rPr lang="it-IT" b="1" dirty="0">
                <a:solidFill>
                  <a:srgbClr val="000000"/>
                </a:solidFill>
                <a:latin typeface="Raleway" panose="020B0503030101060003" pitchFamily="34" charset="0"/>
              </a:rPr>
              <a:t> Date:</a:t>
            </a:r>
            <a:r>
              <a:rPr lang="it-IT" b="1" dirty="0">
                <a:latin typeface="Raleway" panose="020B0503030101060003" pitchFamily="34" charset="0"/>
              </a:rPr>
              <a:t> </a:t>
            </a:r>
            <a:r>
              <a:rPr lang="it-IT" dirty="0">
                <a:latin typeface="Raleway" panose="020B0503030101060003" pitchFamily="34" charset="0"/>
              </a:rPr>
              <a:t>Data di inserimento delle aziende inglesi nel registro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 err="1">
                <a:latin typeface="Raleway" panose="020B0503030101060003" pitchFamily="34" charset="0"/>
              </a:rPr>
              <a:t>Dissolution</a:t>
            </a:r>
            <a:r>
              <a:rPr lang="it-IT" b="1" dirty="0">
                <a:latin typeface="Raleway" panose="020B0503030101060003" pitchFamily="34" charset="0"/>
              </a:rPr>
              <a:t> Date: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Data di dissoluzione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b="1" dirty="0">
                <a:latin typeface="Raleway" panose="020B0503030101060003" pitchFamily="34" charset="0"/>
              </a:rPr>
              <a:t>Office </a:t>
            </a:r>
            <a:r>
              <a:rPr lang="it-IT" b="1" dirty="0" err="1">
                <a:latin typeface="Raleway" panose="020B0503030101060003" pitchFamily="34" charset="0"/>
              </a:rPr>
              <a:t>Address</a:t>
            </a:r>
            <a:r>
              <a:rPr lang="it-IT" b="1" dirty="0">
                <a:latin typeface="Raleway" panose="020B0503030101060003" pitchFamily="34" charset="0"/>
              </a:rPr>
              <a:t>: </a:t>
            </a:r>
            <a:r>
              <a:rPr lang="it-IT" dirty="0">
                <a:solidFill>
                  <a:srgbClr val="000000"/>
                </a:solidFill>
                <a:latin typeface="Raleway" panose="020B0503030101060003" pitchFamily="34" charset="0"/>
              </a:rPr>
              <a:t>Indirizzo dell’azienda</a:t>
            </a:r>
            <a:endParaRPr lang="it-IT" b="1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503EE5C9-E462-37F7-685C-53AD442ABB3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BEAB356-D55F-1618-6137-DD5271F9E0A6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3E2D06-B347-2FBB-63AE-014683C315D8}"/>
              </a:ext>
            </a:extLst>
          </p:cNvPr>
          <p:cNvSpPr txBox="1"/>
          <p:nvPr/>
        </p:nvSpPr>
        <p:spPr>
          <a:xfrm>
            <a:off x="5141168" y="1275069"/>
            <a:ext cx="6399121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  Numeriche generali</a:t>
            </a:r>
          </a:p>
          <a:p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istanze: 1331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Totale colonne: 10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it-IT" dirty="0">
              <a:latin typeface="Raleway" panose="020B0503030101060003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Celle totali: 13320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Raleway" panose="020B0503030101060003" pitchFamily="34" charset="0"/>
              </a:rPr>
              <a:t>Valori nulli: 2555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659E8D0-8D03-07FB-7DC9-F3369F5C085D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8331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4A2AC1-8404-F562-51C4-F0FA3EBFB1C3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821EC47-F85C-436A-BF0D-4E9A7050E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4" y="1407864"/>
            <a:ext cx="11263492" cy="48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8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99078" y="1315227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REGNO UNITO</a:t>
            </a: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B7616851-0531-3C0C-F1CE-87455144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5" y="661055"/>
            <a:ext cx="5005181" cy="616749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10502B-4415-08D5-A345-95D9FD256C14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6127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5B16ABE-2848-1754-E613-BFAF145B30B2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Dataset: GOV.UK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264E17A6-6A01-FCA5-F952-FCD76021CA32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C794528-4527-356F-668D-4BCA0D5E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35" y="947993"/>
            <a:ext cx="6038329" cy="591000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75AF01-9EB5-4085-931D-4F7CB81CB11D}"/>
              </a:ext>
            </a:extLst>
          </p:cNvPr>
          <p:cNvSpPr txBox="1"/>
          <p:nvPr/>
        </p:nvSpPr>
        <p:spPr>
          <a:xfrm>
            <a:off x="313353" y="1293096"/>
            <a:ext cx="31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INGHILTERRA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60AD2A-F9C3-6A50-35C9-E4C57B5D091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192724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C377DB9-B88A-C7F2-B9BC-05E0EF6CB72A}"/>
              </a:ext>
            </a:extLst>
          </p:cNvPr>
          <p:cNvSpPr txBox="1"/>
          <p:nvPr/>
        </p:nvSpPr>
        <p:spPr>
          <a:xfrm>
            <a:off x="2987659" y="1551885"/>
            <a:ext cx="2805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Pietro Baroni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536373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</a:p>
          <a:p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2"/>
              </a:rPr>
              <a:t>Pietro Baroni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CC05DE7-5FF2-BBB4-FAB7-BA3E0EA9864B}"/>
              </a:ext>
            </a:extLst>
          </p:cNvPr>
          <p:cNvSpPr txBox="1"/>
          <p:nvPr/>
        </p:nvSpPr>
        <p:spPr>
          <a:xfrm>
            <a:off x="8549731" y="2677432"/>
            <a:ext cx="4129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Paolo Di Simone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584638</a:t>
            </a:r>
          </a:p>
          <a:p>
            <a:r>
              <a:rPr lang="it-IT" dirty="0">
                <a:latin typeface="Raleway" panose="020B0503030101060003" pitchFamily="34" charset="0"/>
              </a:rPr>
              <a:t>Task: Analytics</a:t>
            </a:r>
          </a:p>
          <a:p>
            <a:pPr rtl="0"/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Paolo Di Simone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54FA18D-7F8C-F9CC-2547-FED19E288993}"/>
              </a:ext>
            </a:extLst>
          </p:cNvPr>
          <p:cNvSpPr txBox="1"/>
          <p:nvPr/>
        </p:nvSpPr>
        <p:spPr>
          <a:xfrm>
            <a:off x="2987659" y="4377911"/>
            <a:ext cx="35180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Member</a:t>
            </a:r>
            <a:r>
              <a:rPr lang="it-IT" dirty="0">
                <a:latin typeface="Raleway" panose="020B0503030101060003" pitchFamily="34" charset="0"/>
              </a:rPr>
              <a:t>: Matteo Wissel</a:t>
            </a:r>
          </a:p>
          <a:p>
            <a:r>
              <a:rPr lang="it-IT" dirty="0">
                <a:latin typeface="Raleway" panose="020B0503030101060003" pitchFamily="34" charset="0"/>
              </a:rPr>
              <a:t>Matricola: 534693 </a:t>
            </a:r>
          </a:p>
          <a:p>
            <a:r>
              <a:rPr lang="it-IT" dirty="0">
                <a:latin typeface="Raleway" panose="020B0503030101060003" pitchFamily="34" charset="0"/>
              </a:rPr>
              <a:t>Task: Algoritmi</a:t>
            </a:r>
            <a:br>
              <a:rPr lang="it-IT" dirty="0">
                <a:latin typeface="Raleway" panose="020B0503030101060003" pitchFamily="34" charset="0"/>
              </a:rPr>
            </a:br>
            <a:r>
              <a:rPr lang="it-IT" dirty="0">
                <a:latin typeface="Raleway" panose="020B0503030101060003" pitchFamily="34" charset="0"/>
              </a:rPr>
              <a:t>Linkedin: </a:t>
            </a:r>
            <a:r>
              <a:rPr lang="it-IT" dirty="0">
                <a:latin typeface="Raleway" panose="020B0503030101060003" pitchFamily="34" charset="0"/>
                <a:hlinkClick r:id="rId4"/>
              </a:rPr>
              <a:t>Matteo Wissel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3AC039A-59A2-5E7F-1671-5EB104894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25" y="3884086"/>
            <a:ext cx="1786065" cy="2517875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B91A2AB1-FC1D-E3AD-2FCB-90D600CCEF0D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Team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167D7884-1F48-3850-60D1-71A06722CD2B}"/>
              </a:ext>
            </a:extLst>
          </p:cNvPr>
          <p:cNvSpPr/>
          <p:nvPr/>
        </p:nvSpPr>
        <p:spPr>
          <a:xfrm>
            <a:off x="2772725" y="-1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913AB2-9D21-74D1-1BFF-17A38DBDCED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pic>
        <p:nvPicPr>
          <p:cNvPr id="4" name="Immagine 3" descr="Immagine che contiene persona, parete, inpiedi&#10;&#10;Descrizione generata automaticamente">
            <a:extLst>
              <a:ext uri="{FF2B5EF4-FFF2-40B4-BE49-F238E27FC236}">
                <a16:creationId xmlns:a16="http://schemas.microsoft.com/office/drawing/2014/main" id="{3B8B2149-2966-2FFF-0118-DDA73CE76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5" y="1197141"/>
            <a:ext cx="1786065" cy="2239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FF3BFE-C378-4483-A1AD-88BCD6ADC1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6" b="6575"/>
          <a:stretch/>
        </p:blipFill>
        <p:spPr>
          <a:xfrm>
            <a:off x="6398999" y="2320558"/>
            <a:ext cx="2108525" cy="22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6.googleusercontent.com/nhfEZWGGg6grZrVwqf_ZFi6WZN1ZOJwFyodxZsUrUDwDonpR8BWedMxrG1czTSXNhYhqhLushYCm5fMC7D99QZ7vpn4LAjm9i7SDRnpoJGA0TdVV5J8BDVeTHuDKKljo9P3L6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261" y="4766576"/>
            <a:ext cx="1652792" cy="84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2674230" y="2440941"/>
            <a:ext cx="6843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dirty="0">
                <a:latin typeface="Raleway" panose="020B0503030101060003" pitchFamily="34" charset="0"/>
              </a:rPr>
              <a:t>GRAZIE PER L’ATTENZIONE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3372928" y="552091"/>
            <a:ext cx="454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Roma, 13  Dicembre 2022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63B245-7515-8F3E-CEAA-7AA97389618A}"/>
              </a:ext>
            </a:extLst>
          </p:cNvPr>
          <p:cNvSpPr txBox="1"/>
          <p:nvPr/>
        </p:nvSpPr>
        <p:spPr>
          <a:xfrm>
            <a:off x="3889705" y="3339842"/>
            <a:ext cx="4412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GitHub: 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Web </a:t>
            </a:r>
            <a:r>
              <a:rPr lang="it-IT" dirty="0" err="1">
                <a:latin typeface="Raleway" panose="020B0503030101060003" pitchFamily="34" charset="0"/>
                <a:hlinkClick r:id="rId3"/>
              </a:rPr>
              <a:t>Scraping</a:t>
            </a:r>
            <a:r>
              <a:rPr lang="it-IT" dirty="0">
                <a:latin typeface="Raleway" panose="020B0503030101060003" pitchFamily="34" charset="0"/>
                <a:hlinkClick r:id="rId3"/>
              </a:rPr>
              <a:t>- Homework5</a:t>
            </a:r>
            <a:endParaRPr lang="it-IT" dirty="0">
              <a:latin typeface="Raleway" panose="020B0503030101060003" pitchFamily="34" charset="0"/>
            </a:endParaRPr>
          </a:p>
        </p:txBody>
      </p:sp>
      <p:pic>
        <p:nvPicPr>
          <p:cNvPr id="8" name="Immagine 7" descr="Immagine che contiene cielo, esterni, bandiera, nuvole&#10;&#10;Descrizione generata automaticamente">
            <a:extLst>
              <a:ext uri="{FF2B5EF4-FFF2-40B4-BE49-F238E27FC236}">
                <a16:creationId xmlns:a16="http://schemas.microsoft.com/office/drawing/2014/main" id="{12B183E2-E57F-1E44-D6B0-E9352490CF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5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1A35948D-8980-C38C-DC4F-FCBAE4BA7B0C}"/>
              </a:ext>
            </a:extLst>
          </p:cNvPr>
          <p:cNvSpPr/>
          <p:nvPr/>
        </p:nvSpPr>
        <p:spPr>
          <a:xfrm>
            <a:off x="2316419" y="2993556"/>
            <a:ext cx="1970928" cy="126653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C8A2C8"/>
              </a:solidFill>
              <a:latin typeface="Raleway" panose="020B05030301010600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F865FA-6D7A-3D1E-BDED-14FEDDE4DB74}"/>
              </a:ext>
            </a:extLst>
          </p:cNvPr>
          <p:cNvSpPr txBox="1"/>
          <p:nvPr/>
        </p:nvSpPr>
        <p:spPr>
          <a:xfrm>
            <a:off x="4147227" y="2263233"/>
            <a:ext cx="2703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Raleway" panose="020B0503030101060003" pitchFamily="34" charset="0"/>
              </a:rPr>
              <a:t>Lilla</a:t>
            </a:r>
          </a:p>
          <a:p>
            <a:pPr algn="ctr"/>
            <a:r>
              <a:rPr lang="it-IT" sz="3600" dirty="0">
                <a:latin typeface="Raleway" panose="020B0503030101060003" pitchFamily="34" charset="0"/>
              </a:rPr>
              <a:t>System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9C34C022-25AE-A99E-9FC9-952677F784CE}"/>
              </a:ext>
            </a:extLst>
          </p:cNvPr>
          <p:cNvSpPr/>
          <p:nvPr/>
        </p:nvSpPr>
        <p:spPr>
          <a:xfrm>
            <a:off x="6559648" y="2804582"/>
            <a:ext cx="1716778" cy="154071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C52E850-0601-AADE-DFCB-3C346816F9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52" y="2083644"/>
            <a:ext cx="1451646" cy="129815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6CB601D-13C4-B854-4AD7-E49BA3CCF6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47" y="4896848"/>
            <a:ext cx="1451646" cy="1298159"/>
          </a:xfrm>
          <a:prstGeom prst="rect">
            <a:avLst/>
          </a:prstGeom>
        </p:spPr>
      </p:pic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301FDC7-4C7C-47F7-67A9-C9F7DC5E5BAC}"/>
              </a:ext>
            </a:extLst>
          </p:cNvPr>
          <p:cNvSpPr/>
          <p:nvPr/>
        </p:nvSpPr>
        <p:spPr>
          <a:xfrm flipH="1">
            <a:off x="2307277" y="2218988"/>
            <a:ext cx="1892734" cy="10910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D95279C1-E63D-300B-17EA-9556154837E8}"/>
              </a:ext>
            </a:extLst>
          </p:cNvPr>
          <p:cNvSpPr/>
          <p:nvPr/>
        </p:nvSpPr>
        <p:spPr>
          <a:xfrm rot="16200000">
            <a:off x="5369544" y="4300764"/>
            <a:ext cx="1093462" cy="177372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FAC461B5-A0ED-1EFF-3CFB-F9CBA6A9D513}"/>
              </a:ext>
            </a:extLst>
          </p:cNvPr>
          <p:cNvSpPr/>
          <p:nvPr/>
        </p:nvSpPr>
        <p:spPr>
          <a:xfrm rot="16200000" flipH="1">
            <a:off x="4327643" y="4300764"/>
            <a:ext cx="1060504" cy="177374"/>
          </a:xfrm>
          <a:prstGeom prst="rightArrow">
            <a:avLst/>
          </a:prstGeom>
          <a:solidFill>
            <a:srgbClr val="C8A2C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highlight>
                <a:srgbClr val="C8A2C8"/>
              </a:highlight>
              <a:latin typeface="Raleway" panose="020B0503030101060003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251830-9643-D3DC-8E2B-519F65F36871}"/>
              </a:ext>
            </a:extLst>
          </p:cNvPr>
          <p:cNvSpPr txBox="1"/>
          <p:nvPr/>
        </p:nvSpPr>
        <p:spPr>
          <a:xfrm>
            <a:off x="498594" y="3558312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Raleway" panose="020B0503030101060003" pitchFamily="34" charset="0"/>
              </a:rPr>
              <a:t>General web page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F3A5B3-E64A-249A-75DD-8F4072767941}"/>
              </a:ext>
            </a:extLst>
          </p:cNvPr>
          <p:cNvSpPr txBox="1"/>
          <p:nvPr/>
        </p:nvSpPr>
        <p:spPr>
          <a:xfrm>
            <a:off x="3427843" y="39986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1619ED3-DBDA-692B-C417-2B14B5C61DC5}"/>
              </a:ext>
            </a:extLst>
          </p:cNvPr>
          <p:cNvSpPr txBox="1"/>
          <p:nvPr/>
        </p:nvSpPr>
        <p:spPr>
          <a:xfrm>
            <a:off x="2109597" y="2640659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list of links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442CFAA-06D7-B32B-BF1C-C1A0152E2876}"/>
              </a:ext>
            </a:extLst>
          </p:cNvPr>
          <p:cNvSpPr txBox="1"/>
          <p:nvPr/>
        </p:nvSpPr>
        <p:spPr>
          <a:xfrm>
            <a:off x="2109597" y="1874058"/>
            <a:ext cx="2636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Request</a:t>
            </a:r>
            <a:r>
              <a:rPr lang="it-IT" sz="1600" dirty="0">
                <a:latin typeface="Raleway" panose="020B0503030101060003" pitchFamily="34" charset="0"/>
              </a:rPr>
              <a:t>: </a:t>
            </a:r>
            <a:r>
              <a:rPr lang="it-IT" sz="1600" dirty="0" err="1">
                <a:latin typeface="Raleway" panose="020B0503030101060003" pitchFamily="34" charset="0"/>
              </a:rPr>
              <a:t>Get</a:t>
            </a:r>
            <a:r>
              <a:rPr lang="it-IT" sz="1600" dirty="0">
                <a:latin typeface="Raleway" panose="020B0503030101060003" pitchFamily="34" charset="0"/>
              </a:rPr>
              <a:t> </a:t>
            </a:r>
            <a:r>
              <a:rPr lang="it-IT" sz="1600" dirty="0" err="1">
                <a:latin typeface="Raleway" panose="020B0503030101060003" pitchFamily="34" charset="0"/>
              </a:rPr>
              <a:t>all</a:t>
            </a:r>
            <a:r>
              <a:rPr lang="it-IT" sz="1600" dirty="0">
                <a:latin typeface="Raleway" panose="020B0503030101060003" pitchFamily="34" charset="0"/>
              </a:rPr>
              <a:t> links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88A09CB-BD5B-8844-9BB9-F09170A2BA9B}"/>
              </a:ext>
            </a:extLst>
          </p:cNvPr>
          <p:cNvSpPr txBox="1"/>
          <p:nvPr/>
        </p:nvSpPr>
        <p:spPr>
          <a:xfrm>
            <a:off x="5980049" y="4016704"/>
            <a:ext cx="1970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Raleway" panose="020B0503030101060003" pitchFamily="34" charset="0"/>
              </a:rPr>
              <a:t>Response</a:t>
            </a:r>
            <a:r>
              <a:rPr lang="it-IT" sz="1600" dirty="0">
                <a:latin typeface="Raleway" panose="020B0503030101060003" pitchFamily="34" charset="0"/>
              </a:rPr>
              <a:t>:  information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360B49-58D0-534F-33AB-C69A911A50E0}"/>
              </a:ext>
            </a:extLst>
          </p:cNvPr>
          <p:cNvSpPr txBox="1"/>
          <p:nvPr/>
        </p:nvSpPr>
        <p:spPr>
          <a:xfrm>
            <a:off x="6470750" y="2510162"/>
            <a:ext cx="1970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Create dataset</a:t>
            </a:r>
            <a:endParaRPr lang="it-IT" dirty="0">
              <a:latin typeface="Raleway" panose="020B0503030101060003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FDEC41F-702C-F775-F755-F3AAF9075A8F}"/>
              </a:ext>
            </a:extLst>
          </p:cNvPr>
          <p:cNvSpPr txBox="1"/>
          <p:nvPr/>
        </p:nvSpPr>
        <p:spPr>
          <a:xfrm>
            <a:off x="4372642" y="6178193"/>
            <a:ext cx="263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Raleway" panose="020B0503030101060003" pitchFamily="34" charset="0"/>
              </a:rPr>
              <a:t>Specific</a:t>
            </a:r>
            <a:r>
              <a:rPr lang="it-IT" dirty="0">
                <a:latin typeface="Raleway" panose="020B0503030101060003" pitchFamily="34" charset="0"/>
              </a:rPr>
              <a:t> web page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7780F47-C42D-2A46-D85F-D06021065E10}"/>
              </a:ext>
            </a:extLst>
          </p:cNvPr>
          <p:cNvSpPr txBox="1"/>
          <p:nvPr/>
        </p:nvSpPr>
        <p:spPr>
          <a:xfrm>
            <a:off x="9657132" y="4896848"/>
            <a:ext cx="3384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Raleway" panose="020B0503030101060003" pitchFamily="34" charset="0"/>
              </a:rPr>
              <a:t>Dataset</a:t>
            </a: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DCC95381-6D2D-9DFD-B03A-5E76E5BA0C6A}"/>
              </a:ext>
            </a:extLst>
          </p:cNvPr>
          <p:cNvSpPr/>
          <p:nvPr/>
        </p:nvSpPr>
        <p:spPr>
          <a:xfrm>
            <a:off x="4501509" y="1991170"/>
            <a:ext cx="2033675" cy="1816256"/>
          </a:xfrm>
          <a:prstGeom prst="flowChartProcess">
            <a:avLst/>
          </a:prstGeom>
          <a:noFill/>
          <a:ln>
            <a:solidFill>
              <a:srgbClr val="C8A2C8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Freccia a inversione 1">
            <a:extLst>
              <a:ext uri="{FF2B5EF4-FFF2-40B4-BE49-F238E27FC236}">
                <a16:creationId xmlns:a16="http://schemas.microsoft.com/office/drawing/2014/main" id="{303EE641-C683-61C9-AEC6-F1CCBA89BEA4}"/>
              </a:ext>
            </a:extLst>
          </p:cNvPr>
          <p:cNvSpPr/>
          <p:nvPr/>
        </p:nvSpPr>
        <p:spPr>
          <a:xfrm flipH="1">
            <a:off x="5525696" y="1226543"/>
            <a:ext cx="301893" cy="78343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9460"/>
            </a:avLst>
          </a:prstGeom>
          <a:solidFill>
            <a:srgbClr val="C8A2C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806B74-37C1-F48D-F121-F1E800ACC6F0}"/>
              </a:ext>
            </a:extLst>
          </p:cNvPr>
          <p:cNvSpPr txBox="1"/>
          <p:nvPr/>
        </p:nvSpPr>
        <p:spPr>
          <a:xfrm>
            <a:off x="5957721" y="1314585"/>
            <a:ext cx="195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Parsing</a:t>
            </a:r>
            <a:r>
              <a:rPr lang="it-IT" sz="1600" dirty="0">
                <a:latin typeface="Raleway" panose="020B0503030101060003" pitchFamily="34" charset="0"/>
              </a:rPr>
              <a:t> and</a:t>
            </a:r>
          </a:p>
          <a:p>
            <a:r>
              <a:rPr lang="it-IT" sz="1600" dirty="0">
                <a:latin typeface="Raleway" panose="020B0503030101060003" pitchFamily="34" charset="0"/>
              </a:rPr>
              <a:t>Data </a:t>
            </a:r>
            <a:r>
              <a:rPr lang="it-IT" sz="1600" dirty="0" err="1">
                <a:latin typeface="Raleway" panose="020B0503030101060003" pitchFamily="34" charset="0"/>
              </a:rPr>
              <a:t>Consistency</a:t>
            </a:r>
            <a:endParaRPr lang="it-IT" sz="1600" dirty="0">
              <a:latin typeface="Raleway" panose="020B0503030101060003" pitchFamily="34" charset="0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373695C-A645-0B3F-6DD8-FDE1F0CAA48F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Architettura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E5A5FB-1444-3FA5-3313-6CB266371066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28E137-D459-9CA0-473F-68C241D0D54D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1A5BA73-E2C5-A600-8B7F-9304151C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08" y="1754382"/>
            <a:ext cx="3682005" cy="151156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14272F-A891-A70D-7F4A-17C1C6D4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651" y="3191398"/>
            <a:ext cx="1254575" cy="147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0" grpId="0" animBg="1"/>
      <p:bldP spid="21" grpId="0" animBg="1"/>
      <p:bldP spid="22" grpId="0" animBg="1"/>
      <p:bldP spid="29" grpId="0"/>
      <p:bldP spid="30" grpId="0"/>
      <p:bldP spid="31" grpId="0"/>
      <p:bldP spid="32" grpId="0"/>
      <p:bldP spid="33" grpId="0"/>
      <p:bldP spid="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BBD1F1-D165-70B5-8991-DD0BFDFA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02" y="1852131"/>
            <a:ext cx="9609818" cy="31537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9FFC041-E211-9DA1-DABB-6AA9C61C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07" y="1507334"/>
            <a:ext cx="10002913" cy="425338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D3C3803-E7B9-EE20-822D-06EFBBC65704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Company-Market-Cap.com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35174A8-1588-715B-A291-158B99C365AE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FA5F8CE-5FEF-BC8D-324E-5BF4CB951B22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53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EB7FEF05-0D5F-8341-58E0-38178344CB8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0C1CA40-C264-F11F-3412-C58485B04D75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F871B7-B8EB-40E3-46C4-0E3B4F059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7" y="1595120"/>
            <a:ext cx="11948536" cy="33291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D16005-F9BB-46E8-F1FF-B3D81449107A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336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B9471C9-9124-BC3F-E189-1414DC9336B5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E-BUSINESS.COM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0CA3C9-C2A1-9CDA-EB01-9179B727EF8E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4A68535-A9B2-CB32-3C76-7FDCF203C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07" y="991399"/>
            <a:ext cx="9506385" cy="56672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254E580-CA6C-CE1E-8AC4-F95C0CACE9F1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4593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031B687-10F6-0707-46AF-BF6EBF0E4D68}"/>
              </a:ext>
            </a:extLst>
          </p:cNvPr>
          <p:cNvSpPr/>
          <p:nvPr/>
        </p:nvSpPr>
        <p:spPr>
          <a:xfrm>
            <a:off x="2894723" y="-1"/>
            <a:ext cx="9297277" cy="9465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solidFill>
                  <a:schemeClr val="tx1"/>
                </a:solidFill>
                <a:latin typeface="Raleway" panose="020B0503030101060003" pitchFamily="34" charset="0"/>
              </a:rPr>
              <a:t>Sorgente: Info-Clipper.com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5B560D-8D25-40C6-1444-9BA99664C101}"/>
              </a:ext>
            </a:extLst>
          </p:cNvPr>
          <p:cNvSpPr/>
          <p:nvPr/>
        </p:nvSpPr>
        <p:spPr>
          <a:xfrm>
            <a:off x="2772376" y="2"/>
            <a:ext cx="101887" cy="930166"/>
          </a:xfrm>
          <a:prstGeom prst="rect">
            <a:avLst/>
          </a:prstGeom>
          <a:solidFill>
            <a:srgbClr val="C8A2C8">
              <a:alpha val="40000"/>
            </a:srgbClr>
          </a:solidFill>
          <a:ln>
            <a:solidFill>
              <a:srgbClr val="C8A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>
              <a:latin typeface="Raleway" panose="020B0503030101060003" pitchFamily="34" charset="0"/>
            </a:endParaRPr>
          </a:p>
        </p:txBody>
      </p:sp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6C31676-BB02-6F90-5F02-89DBC30FD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77" y="1145404"/>
            <a:ext cx="6059046" cy="545814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74ED423-F622-055F-9A1D-9E32C5FA4B87}"/>
              </a:ext>
            </a:extLst>
          </p:cNvPr>
          <p:cNvSpPr txBox="1"/>
          <p:nvPr/>
        </p:nvSpPr>
        <p:spPr>
          <a:xfrm>
            <a:off x="114758" y="119527"/>
            <a:ext cx="2739743" cy="5950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Raleway" panose="020B0503030101060003" pitchFamily="34" charset="0"/>
              </a:rPr>
              <a:t>Lilla System</a:t>
            </a:r>
          </a:p>
        </p:txBody>
      </p:sp>
    </p:spTree>
    <p:extLst>
      <p:ext uri="{BB962C8B-B14F-4D97-AF65-F5344CB8AC3E}">
        <p14:creationId xmlns:p14="http://schemas.microsoft.com/office/powerpoint/2010/main" val="367226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3311</TotalTime>
  <Words>1358</Words>
  <Application>Microsoft Office PowerPoint</Application>
  <PresentationFormat>Widescreen</PresentationFormat>
  <Paragraphs>361</Paragraphs>
  <Slides>49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Raleway</vt:lpstr>
      <vt:lpstr>Wingdings</vt:lpstr>
      <vt:lpstr>Tema di Office</vt:lpstr>
      <vt:lpstr>Web Scraping: Scraping business information 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Discovery: Merge List Algorithm   </dc:title>
  <dc:creator>Matteo Wissel</dc:creator>
  <cp:lastModifiedBy>PAOLO DI SIMONE</cp:lastModifiedBy>
  <cp:revision>38</cp:revision>
  <dcterms:created xsi:type="dcterms:W3CDTF">2022-10-30T09:58:11Z</dcterms:created>
  <dcterms:modified xsi:type="dcterms:W3CDTF">2023-02-14T18:27:28Z</dcterms:modified>
</cp:coreProperties>
</file>